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913" r:id="rId3"/>
    <p:sldId id="2916" r:id="rId4"/>
    <p:sldId id="2917" r:id="rId5"/>
    <p:sldId id="2918" r:id="rId6"/>
    <p:sldId id="2919" r:id="rId7"/>
    <p:sldId id="2920" r:id="rId8"/>
    <p:sldId id="2921" r:id="rId9"/>
    <p:sldId id="2922" r:id="rId10"/>
    <p:sldId id="292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0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65"/>
    <p:restoredTop sz="24844" autoAdjust="0"/>
  </p:normalViewPr>
  <p:slideViewPr>
    <p:cSldViewPr snapToGrid="0" snapToObjects="1">
      <p:cViewPr varScale="1">
        <p:scale>
          <a:sx n="10" d="100"/>
          <a:sy n="10" d="100"/>
        </p:scale>
        <p:origin x="2383"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77BF6F-B43C-974B-BC34-65FBF4C84E56}" type="datetimeFigureOut">
              <a:rPr lang="en-US" smtClean="0"/>
              <a:t>5/5/2023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6C1817-3A7B-CD4E-99ED-108B03DADE0F}" type="slidenum">
              <a:rPr lang="en-US" smtClean="0"/>
              <a:t>‹#›</a:t>
            </a:fld>
            <a:endParaRPr lang="en-US"/>
          </a:p>
        </p:txBody>
      </p:sp>
    </p:spTree>
    <p:extLst>
      <p:ext uri="{BB962C8B-B14F-4D97-AF65-F5344CB8AC3E}">
        <p14:creationId xmlns:p14="http://schemas.microsoft.com/office/powerpoint/2010/main" val="2701924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i="0" u="none" strike="noStrike" dirty="0">
                <a:solidFill>
                  <a:srgbClr val="000000"/>
                </a:solidFill>
                <a:effectLst/>
              </a:rPr>
              <a:t>Standard: </a:t>
            </a:r>
            <a:endParaRPr lang="en-US" b="0" dirty="0">
              <a:effectLst/>
            </a:endParaRPr>
          </a:p>
          <a:p>
            <a:pPr rtl="0"/>
            <a:r>
              <a:rPr lang="en-US" sz="1400" b="0" i="0" u="none" strike="noStrike" dirty="0">
                <a:solidFill>
                  <a:srgbClr val="000000"/>
                </a:solidFill>
                <a:effectLst/>
              </a:rPr>
              <a:t>Essential Concept:  Communicate and work productively with others emphasizing collaboration and cultural awareness to produce quality work. </a:t>
            </a:r>
          </a:p>
          <a:p>
            <a:pPr rtl="0"/>
            <a:br>
              <a:rPr lang="en-US" b="0" dirty="0">
                <a:effectLst/>
              </a:rPr>
            </a:br>
            <a:r>
              <a:rPr lang="en-US" b="1" i="0" u="none" strike="noStrike" dirty="0">
                <a:solidFill>
                  <a:srgbClr val="000000"/>
                </a:solidFill>
                <a:effectLst/>
              </a:rPr>
              <a:t>Skill:</a:t>
            </a:r>
            <a:endParaRPr lang="en-US" b="0" dirty="0">
              <a:effectLst/>
            </a:endParaRPr>
          </a:p>
          <a:p>
            <a:pPr marL="171450" indent="-171450" rtl="0" fontAlgn="base">
              <a:buFont typeface="Arial" panose="020B0604020202020204" pitchFamily="34" charset="0"/>
              <a:buChar char="•"/>
            </a:pPr>
            <a:endParaRPr lang="en-US" sz="1200" b="0" i="0" u="none" strike="noStrike" dirty="0">
              <a:solidFill>
                <a:srgbClr val="000000"/>
              </a:solidFill>
              <a:effectLst/>
            </a:endParaRPr>
          </a:p>
          <a:p>
            <a:pPr marL="171450" indent="-171450" rtl="0" fontAlgn="base">
              <a:buFont typeface="Arial" panose="020B0604020202020204" pitchFamily="34" charset="0"/>
              <a:buChar char="•"/>
            </a:pPr>
            <a:r>
              <a:rPr lang="en-US" sz="1200" b="0" i="0" u="none" strike="noStrike" dirty="0">
                <a:solidFill>
                  <a:srgbClr val="000000"/>
                </a:solidFill>
                <a:effectLst/>
              </a:rPr>
              <a:t>Interact positively as a team member.</a:t>
            </a:r>
          </a:p>
          <a:p>
            <a:pPr marL="171450" indent="-171450" rtl="0" fontAlgn="base">
              <a:buFont typeface="Arial" panose="020B0604020202020204" pitchFamily="34" charset="0"/>
              <a:buChar char="•"/>
            </a:pPr>
            <a:r>
              <a:rPr lang="en-US" sz="1200" b="0" i="0" u="none" strike="noStrike" dirty="0">
                <a:solidFill>
                  <a:srgbClr val="000000"/>
                </a:solidFill>
                <a:effectLst/>
              </a:rPr>
              <a:t>Cooperate with others in a group setting.</a:t>
            </a:r>
          </a:p>
          <a:p>
            <a:pPr marL="171450" indent="-171450" rtl="0" fontAlgn="base">
              <a:buFont typeface="Arial" panose="020B0604020202020204" pitchFamily="34" charset="0"/>
              <a:buChar char="•"/>
            </a:pPr>
            <a:r>
              <a:rPr lang="en-US" sz="1200" b="0" i="0" u="none" strike="noStrike" dirty="0">
                <a:solidFill>
                  <a:srgbClr val="000000"/>
                </a:solidFill>
                <a:effectLst/>
              </a:rPr>
              <a:t>Generate ideas with group members.</a:t>
            </a:r>
          </a:p>
          <a:p>
            <a:pPr marL="171450" indent="-171450" rtl="0" fontAlgn="base">
              <a:buFont typeface="Arial" panose="020B0604020202020204" pitchFamily="34" charset="0"/>
              <a:buChar char="•"/>
            </a:pPr>
            <a:r>
              <a:rPr lang="en-US" sz="1200" b="0" i="0" u="none" strike="noStrike" dirty="0">
                <a:solidFill>
                  <a:srgbClr val="000000"/>
                </a:solidFill>
                <a:effectLst/>
              </a:rPr>
              <a:t>Are active listeners.</a:t>
            </a:r>
          </a:p>
          <a:p>
            <a:pPr marL="171450" indent="-171450" rtl="0" fontAlgn="base">
              <a:buFont typeface="Arial" panose="020B0604020202020204" pitchFamily="34" charset="0"/>
              <a:buChar char="•"/>
            </a:pPr>
            <a:r>
              <a:rPr lang="en-US" sz="1200" b="0" i="0" u="none" strike="noStrike" dirty="0">
                <a:solidFill>
                  <a:srgbClr val="000000"/>
                </a:solidFill>
                <a:effectLst/>
              </a:rPr>
              <a:t>Read and understand information in a variety of forms. </a:t>
            </a:r>
          </a:p>
          <a:p>
            <a:pPr marL="171450" indent="-171450" rtl="0" fontAlgn="base">
              <a:buFont typeface="Arial" panose="020B0604020202020204" pitchFamily="34" charset="0"/>
              <a:buChar char="•"/>
            </a:pPr>
            <a:r>
              <a:rPr lang="en-US" sz="1200" b="0" i="0" u="none" strike="noStrike" dirty="0">
                <a:solidFill>
                  <a:srgbClr val="000000"/>
                </a:solidFill>
                <a:effectLst/>
              </a:rPr>
              <a:t>Express ideas.</a:t>
            </a:r>
            <a:endParaRPr lang="en-US" sz="1800" b="0" dirty="0">
              <a:effectLst/>
            </a:endParaRPr>
          </a:p>
          <a:p>
            <a:endParaRPr lang="en-US" dirty="0"/>
          </a:p>
        </p:txBody>
      </p:sp>
      <p:sp>
        <p:nvSpPr>
          <p:cNvPr id="4" name="Slide Number Placeholder 3"/>
          <p:cNvSpPr>
            <a:spLocks noGrp="1"/>
          </p:cNvSpPr>
          <p:nvPr>
            <p:ph type="sldNum" sz="quarter" idx="5"/>
          </p:nvPr>
        </p:nvSpPr>
        <p:spPr/>
        <p:txBody>
          <a:bodyPr/>
          <a:lstStyle/>
          <a:p>
            <a:fld id="{90719C92-5C99-4241-9A48-3D01892D42AB}" type="slidenum">
              <a:rPr lang="en-US" smtClean="0"/>
              <a:t>3</a:t>
            </a:fld>
            <a:endParaRPr lang="en-US"/>
          </a:p>
        </p:txBody>
      </p:sp>
    </p:spTree>
    <p:extLst>
      <p:ext uri="{BB962C8B-B14F-4D97-AF65-F5344CB8AC3E}">
        <p14:creationId xmlns:p14="http://schemas.microsoft.com/office/powerpoint/2010/main" val="3516273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Facilitate discussion with students.  When they seem to be wrapping it up, tell them, “We are going to read a parable.  Can anyone tell me what a parable is?” Take answers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“According to Miriam Webster’s dictionary, a parable is -- a simple story used to illustrate a moral or spiritual lesson.  Other examples of parables would be, “The little boy who cried wolf” or “The Three Little Pigs”.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Each of these stories teach a moral or a lesson.  The lesson of “The Little Boy Who Cried Wolf” was to be honest.  The lesson of The “Three Little Pigs” was to work hard and be patient.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 don’t want to give too much away, but the story of The Orange Frog teaches quite a lesson.  We will follow Spark on a journey of self-discovery, self-expression and self-care”.</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Access the electronic book here --  https://www.orangefrogschools.com/high-school/</a:t>
            </a:r>
            <a:r>
              <a:rPr lang="en-US" dirty="0" err="1"/>
              <a:t>ofbook</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Read about Shawn Achor aloud to students. (Pg. 91 in physical, or About the Author in digital)</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You can either project the “The Orange Frog” on the board, read to the students, have them volunteer to read aloud, or ask them to read chapters 1-2  to themselves. </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90719C92-5C99-4241-9A48-3D01892D42AB}" type="slidenum">
              <a:rPr lang="en-US" smtClean="0"/>
              <a:t>5</a:t>
            </a:fld>
            <a:endParaRPr lang="en-US"/>
          </a:p>
        </p:txBody>
      </p:sp>
    </p:spTree>
    <p:extLst>
      <p:ext uri="{BB962C8B-B14F-4D97-AF65-F5344CB8AC3E}">
        <p14:creationId xmlns:p14="http://schemas.microsoft.com/office/powerpoint/2010/main" val="1070502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719C92-5C99-4241-9A48-3D01892D42AB}" type="slidenum">
              <a:rPr lang="en-US" smtClean="0"/>
              <a:t>6</a:t>
            </a:fld>
            <a:endParaRPr lang="en-US"/>
          </a:p>
        </p:txBody>
      </p:sp>
    </p:spTree>
    <p:extLst>
      <p:ext uri="{BB962C8B-B14F-4D97-AF65-F5344CB8AC3E}">
        <p14:creationId xmlns:p14="http://schemas.microsoft.com/office/powerpoint/2010/main" val="2839680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rPr>
              <a:t>Read aloud to students.</a:t>
            </a:r>
          </a:p>
          <a:p>
            <a:endParaRPr lang="en-US" sz="1200"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About the Author</a:t>
            </a:r>
          </a:p>
          <a:p>
            <a:r>
              <a:rPr lang="en-US" sz="1200" b="0" i="0" u="none" strike="noStrike" kern="1200" dirty="0">
                <a:solidFill>
                  <a:schemeClr val="tx1"/>
                </a:solidFill>
                <a:effectLst/>
                <a:latin typeface="+mn-lt"/>
                <a:ea typeface="+mn-ea"/>
                <a:cs typeface="+mn-cs"/>
              </a:rPr>
              <a:t>Author of </a:t>
            </a:r>
            <a:r>
              <a:rPr lang="en-US" sz="1200" b="0" i="1" u="none" strike="noStrike" kern="1200" dirty="0">
                <a:solidFill>
                  <a:schemeClr val="tx1"/>
                </a:solidFill>
                <a:effectLst/>
                <a:latin typeface="+mn-lt"/>
                <a:ea typeface="+mn-ea"/>
                <a:cs typeface="+mn-cs"/>
              </a:rPr>
              <a:t>The Happiness Advantage</a:t>
            </a:r>
            <a:r>
              <a:rPr lang="en-US" sz="1200" b="0" i="0" u="none" strike="noStrike" kern="1200" dirty="0">
                <a:solidFill>
                  <a:schemeClr val="tx1"/>
                </a:solidFill>
                <a:effectLst/>
                <a:latin typeface="+mn-lt"/>
                <a:ea typeface="+mn-ea"/>
                <a:cs typeface="+mn-cs"/>
              </a:rPr>
              <a:t>, Shawn spent over a decade at Harvard University where he won numerous distinguished teaching awards for his work.  He graduated magna cum laude from Harvard Divinity School in Christian and Buddhist ethics.  In 2006, he was Head teaching Fellow for "Positive Psychology,"  the most popular course at Harvard at the time.  In 2007, Shawn founded Good Think Inc.  to share his research with a wider population.  When the global economy collapsed in 2008, Shawn was immediately called in as an expert by the world's largest banks to help restart forward progress.  Subsequently, Shawn has spoken in 45 countries to a wide variety of audiences:  bankers on Wall Street, students in Dubai CEOs in Zimbabwe.  Shawn's research on happiness and human potential have received attention from the Harvard Business Review, New York Times, Forbes, CNN, and NPR.</a:t>
            </a:r>
            <a:endParaRPr lang="en-US" sz="1200" b="0" i="0" u="none" strike="noStrike" dirty="0">
              <a:solidFill>
                <a:srgbClr val="000000"/>
              </a:solidFill>
              <a:effectLst/>
            </a:endParaRPr>
          </a:p>
          <a:p>
            <a:endParaRPr lang="en-US" sz="1200" b="0" i="0" u="none" strike="noStrike" dirty="0">
              <a:solidFill>
                <a:srgbClr val="000000"/>
              </a:solidFill>
              <a:effectLst/>
            </a:endParaRPr>
          </a:p>
        </p:txBody>
      </p:sp>
      <p:sp>
        <p:nvSpPr>
          <p:cNvPr id="4" name="Slide Number Placeholder 3"/>
          <p:cNvSpPr>
            <a:spLocks noGrp="1"/>
          </p:cNvSpPr>
          <p:nvPr>
            <p:ph type="sldNum" sz="quarter" idx="5"/>
          </p:nvPr>
        </p:nvSpPr>
        <p:spPr/>
        <p:txBody>
          <a:bodyPr/>
          <a:lstStyle/>
          <a:p>
            <a:fld id="{90719C92-5C99-4241-9A48-3D01892D42AB}" type="slidenum">
              <a:rPr lang="en-US" smtClean="0"/>
              <a:t>7</a:t>
            </a:fld>
            <a:endParaRPr lang="en-US"/>
          </a:p>
        </p:txBody>
      </p:sp>
    </p:spTree>
    <p:extLst>
      <p:ext uri="{BB962C8B-B14F-4D97-AF65-F5344CB8AC3E}">
        <p14:creationId xmlns:p14="http://schemas.microsoft.com/office/powerpoint/2010/main" val="240993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Aft>
                <a:spcPts val="0"/>
              </a:spcAft>
            </a:pPr>
            <a:r>
              <a:rPr lang="en-US" sz="1200" b="0" i="0" u="none" strike="noStrike" dirty="0">
                <a:solidFill>
                  <a:srgbClr val="000000"/>
                </a:solidFill>
                <a:effectLst/>
              </a:rPr>
              <a:t>The Orange Frog is a parable. What is a parable?</a:t>
            </a:r>
          </a:p>
          <a:p>
            <a:pPr rtl="0">
              <a:spcAft>
                <a:spcPts val="0"/>
              </a:spcAft>
            </a:pPr>
            <a:endParaRPr lang="en-US" sz="1200" b="0" i="0" u="none" strike="noStrike" dirty="0">
              <a:solidFill>
                <a:srgbClr val="000000"/>
              </a:solidFill>
              <a:effectLst/>
            </a:endParaRPr>
          </a:p>
          <a:p>
            <a:pPr rtl="0">
              <a:spcAft>
                <a:spcPts val="0"/>
              </a:spcAft>
            </a:pPr>
            <a:r>
              <a:rPr lang="en-US" sz="1200" b="0" i="0" u="none" strike="noStrike" dirty="0">
                <a:solidFill>
                  <a:srgbClr val="000000"/>
                </a:solidFill>
                <a:effectLst/>
              </a:rPr>
              <a:t>Listed in the slide above are three important metaphors in the Orange Frog. Facilitate discussion with the class – what do they mean in the story, and how might it apply to my life?</a:t>
            </a:r>
          </a:p>
          <a:p>
            <a:pPr rtl="0">
              <a:spcAft>
                <a:spcPts val="0"/>
              </a:spcAft>
            </a:pPr>
            <a:endParaRPr lang="en-US" sz="1200" b="0" i="0" u="none" strike="noStrike" dirty="0">
              <a:solidFill>
                <a:srgbClr val="000000"/>
              </a:solidFill>
              <a:effectLst/>
            </a:endParaRPr>
          </a:p>
          <a:p>
            <a:r>
              <a:rPr lang="en-US" sz="1800" b="1" i="0" u="none" strike="noStrike" baseline="0" dirty="0">
                <a:latin typeface="Calibri" panose="020F0502020204030204" pitchFamily="34" charset="0"/>
              </a:rPr>
              <a:t>Thoughts:</a:t>
            </a:r>
          </a:p>
          <a:p>
            <a:pPr marR="1500"/>
            <a:r>
              <a:rPr lang="en-US" sz="1800" b="0" i="1" u="none" strike="noStrike" baseline="0" dirty="0">
                <a:latin typeface="Calibri" panose="020F0502020204030204" pitchFamily="34" charset="0"/>
              </a:rPr>
              <a:t>“The first parts or even words of the book seem incredibly descriptive. The author takes some time to reveal different key concepts. One of the things we learn, several times actually, is that the author is in fact a scientist. He seems quite persistent that we know he’s a scientist and this is the rationale for some of his decision making. Why do you think he takes the time to tell us that? More than once even. ”. </a:t>
            </a:r>
            <a:r>
              <a:rPr lang="en-US" sz="1800" b="0" i="0" u="none" strike="noStrike" baseline="0" dirty="0">
                <a:latin typeface="Calibri" panose="020F0502020204030204" pitchFamily="34" charset="0"/>
              </a:rPr>
              <a:t>Take discussion. Lead the students to understand that Shawn let’s us know this fact, because it builds interest, and credibility.</a:t>
            </a:r>
          </a:p>
          <a:p>
            <a:endParaRPr lang="en-US" sz="1800" b="0" i="0" u="none" strike="noStrike" baseline="0" dirty="0">
              <a:latin typeface="Calibri" panose="020F0502020204030204" pitchFamily="34" charset="0"/>
            </a:endParaRPr>
          </a:p>
          <a:p>
            <a:r>
              <a:rPr lang="en-US" sz="1800" b="0" i="1" u="none" strike="noStrike" baseline="0" dirty="0">
                <a:latin typeface="Calibri" panose="020F0502020204030204" pitchFamily="34" charset="0"/>
              </a:rPr>
              <a:t>“The author also spends some time telling us about a disease. It’s a disease unlike any other disease. What do you recall him telling us?” Jot down ideas on the board.</a:t>
            </a:r>
          </a:p>
          <a:p>
            <a:r>
              <a:rPr lang="en-US" sz="1800" b="0" i="1" u="none" strike="noStrike" baseline="0" dirty="0">
                <a:latin typeface="Calibri" panose="020F0502020204030204" pitchFamily="34" charset="0"/>
              </a:rPr>
              <a:t>The Thrall --</a:t>
            </a:r>
          </a:p>
          <a:p>
            <a:r>
              <a:rPr lang="en-US" sz="1200" b="0" i="0" u="none" strike="noStrike" baseline="0" dirty="0">
                <a:latin typeface="Calibri" panose="020F0502020204030204" pitchFamily="34" charset="0"/>
              </a:rPr>
              <a:t>- Changes perspective</a:t>
            </a:r>
          </a:p>
          <a:p>
            <a:r>
              <a:rPr lang="en-US" sz="1200" b="0" i="0" u="none" strike="noStrike" baseline="0" dirty="0">
                <a:latin typeface="Calibri" panose="020F0502020204030204" pitchFamily="34" charset="0"/>
              </a:rPr>
              <a:t>- Changes the color of the frog</a:t>
            </a:r>
          </a:p>
          <a:p>
            <a:pPr marR="38870"/>
            <a:r>
              <a:rPr lang="en-US" sz="1200" b="0" i="0" u="none" strike="noStrike" baseline="0" dirty="0">
                <a:latin typeface="Calibri" panose="020F0502020204030204" pitchFamily="34" charset="0"/>
              </a:rPr>
              <a:t>- Makes life less vibrant, and more dull Doesn’t make you cough</a:t>
            </a:r>
          </a:p>
          <a:p>
            <a:r>
              <a:rPr lang="en-US" sz="1200" b="0" i="0" u="none" strike="noStrike" baseline="0" dirty="0">
                <a:latin typeface="Calibri" panose="020F0502020204030204" pitchFamily="34" charset="0"/>
              </a:rPr>
              <a:t>- Doesn’t make you grow arts (Although, warts are alluring)</a:t>
            </a:r>
          </a:p>
          <a:p>
            <a:pPr marL="171450" indent="-171450">
              <a:buFontTx/>
              <a:buChar char="-"/>
            </a:pPr>
            <a:r>
              <a:rPr lang="en-US" sz="1200" b="0" i="0" u="none" strike="noStrike" baseline="0" dirty="0">
                <a:latin typeface="Calibri" panose="020F0502020204030204" pitchFamily="34" charset="0"/>
              </a:rPr>
              <a:t>Doesn’t make you shake</a:t>
            </a:r>
          </a:p>
          <a:p>
            <a:pPr marL="171450" indent="-171450">
              <a:buFontTx/>
              <a:buChar char="-"/>
            </a:pPr>
            <a:endParaRPr lang="en-US" sz="1200" b="0" i="0" u="none" strike="noStrike" baseline="0" dirty="0">
              <a:latin typeface="Calibri" panose="020F0502020204030204" pitchFamily="34" charset="0"/>
            </a:endParaRPr>
          </a:p>
          <a:p>
            <a:pPr marR="720"/>
            <a:r>
              <a:rPr lang="en-US" sz="1800" b="0" i="1" u="none" strike="noStrike" baseline="0" dirty="0">
                <a:latin typeface="Calibri" panose="020F0502020204030204" pitchFamily="34" charset="0"/>
              </a:rPr>
              <a:t>“We then start to grasp other important events. We hear from the author about the Deluge, and theories centering around it. We learn that Transition week is much like a holiday to be celebrated. Can anyone connect Transition Week to everyday life? The herons are talked about like a looming threat. What in your everyday life can be compared to the</a:t>
            </a:r>
          </a:p>
          <a:p>
            <a:r>
              <a:rPr lang="en-US" sz="1800" b="0" i="1" u="none" strike="noStrike" baseline="0" dirty="0">
                <a:latin typeface="Calibri" panose="020F0502020204030204" pitchFamily="34" charset="0"/>
              </a:rPr>
              <a:t>herons?” </a:t>
            </a:r>
            <a:r>
              <a:rPr lang="en-US" sz="1800" b="0" i="0" u="none" strike="noStrike" baseline="0" dirty="0">
                <a:latin typeface="Calibri" panose="020F0502020204030204" pitchFamily="34" charset="0"/>
              </a:rPr>
              <a:t>Lead students to discuss ‘coming of age’ or moving from pre-teen to teenage</a:t>
            </a:r>
          </a:p>
          <a:p>
            <a:r>
              <a:rPr lang="en-US" sz="1800" b="0" i="0" u="none" strike="noStrike" baseline="0" dirty="0">
                <a:latin typeface="Calibri" panose="020F0502020204030204" pitchFamily="34" charset="0"/>
              </a:rPr>
              <a:t>years.</a:t>
            </a:r>
          </a:p>
          <a:p>
            <a:pPr marL="171450" indent="-171450">
              <a:buFontTx/>
              <a:buChar char="-"/>
            </a:pPr>
            <a:endParaRPr lang="en-US" sz="1200" b="0" i="0" u="none" strike="noStrike" baseline="0" dirty="0">
              <a:latin typeface="Calibri" panose="020F0502020204030204" pitchFamily="34" charset="0"/>
            </a:endParaRPr>
          </a:p>
          <a:p>
            <a:r>
              <a:rPr lang="en-US" sz="1800" b="0" i="1" u="none" strike="noStrike" baseline="0" dirty="0">
                <a:latin typeface="Calibri" panose="020F0502020204030204" pitchFamily="34" charset="0"/>
              </a:rPr>
              <a:t>“It’s easy being green is by far the truest statement. We learn that Spark is different. Spark isn’t just changed on the outside, but he is changed on the inside too. As readers, we meet three other frogs that were a part of transition week. Misty, Bull and Plop also notice the changes in Spark and ask questions like, “Are you sick?”. Spark seems to be a bit resistant to</a:t>
            </a:r>
          </a:p>
          <a:p>
            <a:r>
              <a:rPr lang="en-US" sz="1800" b="0" i="1" u="none" strike="noStrike" baseline="0" dirty="0">
                <a:latin typeface="Calibri" panose="020F0502020204030204" pitchFamily="34" charset="0"/>
              </a:rPr>
              <a:t>being different, at first. Why do you think that is?”. </a:t>
            </a:r>
            <a:r>
              <a:rPr lang="en-US" sz="1800" b="0" i="0" u="none" strike="noStrike" baseline="0" dirty="0">
                <a:latin typeface="Calibri" panose="020F0502020204030204" pitchFamily="34" charset="0"/>
              </a:rPr>
              <a:t>Allow discussion to take place.</a:t>
            </a:r>
          </a:p>
          <a:p>
            <a:pPr marL="171450" indent="-171450">
              <a:buFontTx/>
              <a:buChar char="-"/>
            </a:pPr>
            <a:endParaRPr lang="en-US" sz="1200" b="0" i="0" u="none" strike="noStrike" baseline="0" dirty="0">
              <a:latin typeface="Calibri" panose="020F0502020204030204" pitchFamily="34" charset="0"/>
            </a:endParaRPr>
          </a:p>
          <a:p>
            <a:pPr rtl="0">
              <a:spcAft>
                <a:spcPts val="0"/>
              </a:spcAft>
            </a:pPr>
            <a:r>
              <a:rPr lang="en-US" sz="1200" b="0" i="0" u="none" strike="noStrike">
                <a:solidFill>
                  <a:srgbClr val="000000"/>
                </a:solidFill>
                <a:effectLst/>
              </a:rPr>
              <a:t>Click </a:t>
            </a:r>
            <a:r>
              <a:rPr lang="en-US" sz="1200" b="0" i="0" u="none" strike="noStrike" dirty="0">
                <a:solidFill>
                  <a:srgbClr val="000000"/>
                </a:solidFill>
                <a:effectLst/>
              </a:rPr>
              <a:t>through the slide to see the answers revealed.</a:t>
            </a:r>
          </a:p>
          <a:p>
            <a:pPr rtl="0">
              <a:spcAft>
                <a:spcPts val="0"/>
              </a:spcAft>
            </a:pPr>
            <a:endParaRPr lang="en-US" sz="1200" b="1" i="0" u="none" strike="noStrike" dirty="0">
              <a:solidFill>
                <a:srgbClr val="000000"/>
              </a:solidFill>
              <a:effectLst/>
            </a:endParaRPr>
          </a:p>
        </p:txBody>
      </p:sp>
      <p:sp>
        <p:nvSpPr>
          <p:cNvPr id="4" name="Slide Number Placeholder 3"/>
          <p:cNvSpPr>
            <a:spLocks noGrp="1"/>
          </p:cNvSpPr>
          <p:nvPr>
            <p:ph type="sldNum" sz="quarter" idx="5"/>
          </p:nvPr>
        </p:nvSpPr>
        <p:spPr/>
        <p:txBody>
          <a:bodyPr/>
          <a:lstStyle/>
          <a:p>
            <a:fld id="{90719C92-5C99-4241-9A48-3D01892D42AB}" type="slidenum">
              <a:rPr lang="en-US" smtClean="0"/>
              <a:t>8</a:t>
            </a:fld>
            <a:endParaRPr lang="en-US"/>
          </a:p>
        </p:txBody>
      </p:sp>
    </p:spTree>
    <p:extLst>
      <p:ext uri="{BB962C8B-B14F-4D97-AF65-F5344CB8AC3E}">
        <p14:creationId xmlns:p14="http://schemas.microsoft.com/office/powerpoint/2010/main" val="710124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solidFill>
                  <a:srgbClr val="000000"/>
                </a:solidFill>
              </a:rPr>
              <a:t>Action:</a:t>
            </a:r>
          </a:p>
          <a:p>
            <a:pPr rtl="0"/>
            <a:r>
              <a:rPr lang="en-US" sz="1200" b="0" i="0" u="none" strike="noStrike" dirty="0">
                <a:solidFill>
                  <a:srgbClr val="000000"/>
                </a:solidFill>
                <a:effectLst/>
              </a:rPr>
              <a:t>Ask the students to have an elbow partner discussion -- </a:t>
            </a:r>
            <a:r>
              <a:rPr lang="en-US" sz="1200" b="0" i="1" u="none" strike="noStrike" dirty="0">
                <a:solidFill>
                  <a:srgbClr val="000000"/>
                </a:solidFill>
                <a:effectLst/>
              </a:rPr>
              <a:t>“Have you ever had a time when you wanted to be like everyone else?  When you wanted to hide your differences to fit in?”.</a:t>
            </a:r>
            <a:endParaRPr lang="en-US" sz="1200" b="0" dirty="0">
              <a:effectLst/>
            </a:endParaRPr>
          </a:p>
          <a:p>
            <a:pPr rtl="0"/>
            <a:br>
              <a:rPr lang="en-US" sz="1200" b="0" dirty="0">
                <a:effectLst/>
              </a:rPr>
            </a:br>
            <a:r>
              <a:rPr lang="en-US" sz="1200" b="0" i="1" u="none" strike="noStrike" dirty="0">
                <a:solidFill>
                  <a:srgbClr val="000000"/>
                </a:solidFill>
                <a:effectLst/>
              </a:rPr>
              <a:t>“I wanted to be like everyone else when __________________”.</a:t>
            </a:r>
            <a:endParaRPr lang="en-US" sz="1200" b="0" dirty="0">
              <a:effectLst/>
            </a:endParaRPr>
          </a:p>
          <a:p>
            <a:pPr rtl="0"/>
            <a:r>
              <a:rPr lang="en-US" sz="1200" b="0" i="1" u="none" strike="noStrike" dirty="0">
                <a:solidFill>
                  <a:srgbClr val="000000"/>
                </a:solidFill>
                <a:effectLst/>
              </a:rPr>
              <a:t>“I felt different because ______________”.</a:t>
            </a:r>
            <a:endParaRPr lang="en-US" sz="1200" b="0" dirty="0">
              <a:effectLst/>
            </a:endParaRPr>
          </a:p>
          <a:p>
            <a:pPr rtl="0"/>
            <a:br>
              <a:rPr lang="en-US" sz="1200" b="0" dirty="0">
                <a:effectLst/>
              </a:rPr>
            </a:br>
            <a:br>
              <a:rPr lang="en-US" sz="1200" b="0" dirty="0">
                <a:effectLst/>
              </a:rPr>
            </a:br>
            <a:r>
              <a:rPr lang="en-US" sz="1200" b="0" i="1" u="none" strike="noStrike" dirty="0">
                <a:solidFill>
                  <a:srgbClr val="000000"/>
                </a:solidFill>
                <a:effectLst/>
              </a:rPr>
              <a:t>     **Example: “A time when I wanted to hide my differences was when I had to take school pictures, as a child.  I had these big giant dimples.  Everyone used to call me crater face.  It made me sad to know that I was different, and I just wanted to be like everyone else”.</a:t>
            </a:r>
            <a:endParaRPr lang="en-US" sz="1200" b="0" dirty="0">
              <a:effectLst/>
            </a:endParaRPr>
          </a:p>
          <a:p>
            <a:endParaRPr lang="en-US" b="0" dirty="0"/>
          </a:p>
        </p:txBody>
      </p:sp>
      <p:sp>
        <p:nvSpPr>
          <p:cNvPr id="4" name="Slide Number Placeholder 3"/>
          <p:cNvSpPr>
            <a:spLocks noGrp="1"/>
          </p:cNvSpPr>
          <p:nvPr>
            <p:ph type="sldNum" sz="quarter" idx="5"/>
          </p:nvPr>
        </p:nvSpPr>
        <p:spPr/>
        <p:txBody>
          <a:bodyPr/>
          <a:lstStyle/>
          <a:p>
            <a:fld id="{90719C92-5C99-4241-9A48-3D01892D42AB}" type="slidenum">
              <a:rPr lang="en-US" smtClean="0"/>
              <a:t>9</a:t>
            </a:fld>
            <a:endParaRPr lang="en-US"/>
          </a:p>
        </p:txBody>
      </p:sp>
    </p:spTree>
    <p:extLst>
      <p:ext uri="{BB962C8B-B14F-4D97-AF65-F5344CB8AC3E}">
        <p14:creationId xmlns:p14="http://schemas.microsoft.com/office/powerpoint/2010/main" val="2712297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719C92-5C99-4241-9A48-3D01892D42AB}" type="slidenum">
              <a:rPr lang="en-US" smtClean="0"/>
              <a:t>10</a:t>
            </a:fld>
            <a:endParaRPr lang="en-US"/>
          </a:p>
        </p:txBody>
      </p:sp>
    </p:spTree>
    <p:extLst>
      <p:ext uri="{BB962C8B-B14F-4D97-AF65-F5344CB8AC3E}">
        <p14:creationId xmlns:p14="http://schemas.microsoft.com/office/powerpoint/2010/main" val="1870845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B3922E-4FF7-D845-B71E-206DD1037409}"/>
              </a:ext>
            </a:extLst>
          </p:cNvPr>
          <p:cNvSpPr>
            <a:spLocks noGrp="1"/>
          </p:cNvSpPr>
          <p:nvPr>
            <p:ph type="dt" sz="half" idx="10"/>
          </p:nvPr>
        </p:nvSpPr>
        <p:spPr/>
        <p:txBody>
          <a:bodyPr/>
          <a:lstStyle/>
          <a:p>
            <a:fld id="{0E820A3B-CB66-C74D-B206-9C6298F14BBF}" type="datetimeFigureOut">
              <a:rPr lang="en-US" smtClean="0"/>
              <a:t>5/5/2023</a:t>
            </a:fld>
            <a:endParaRPr lang="en-US"/>
          </a:p>
        </p:txBody>
      </p:sp>
      <p:sp>
        <p:nvSpPr>
          <p:cNvPr id="3" name="Footer Placeholder 2">
            <a:extLst>
              <a:ext uri="{FF2B5EF4-FFF2-40B4-BE49-F238E27FC236}">
                <a16:creationId xmlns:a16="http://schemas.microsoft.com/office/drawing/2014/main" id="{508054B3-B761-FE4B-9486-F196F7BEBB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196F54-CF63-0041-9F03-D5A64622921B}"/>
              </a:ext>
            </a:extLst>
          </p:cNvPr>
          <p:cNvSpPr>
            <a:spLocks noGrp="1"/>
          </p:cNvSpPr>
          <p:nvPr>
            <p:ph type="sldNum" sz="quarter" idx="12"/>
          </p:nvPr>
        </p:nvSpPr>
        <p:spPr/>
        <p:txBody>
          <a:bodyPr/>
          <a:lstStyle/>
          <a:p>
            <a:fld id="{EA7E05CA-78DF-E443-A45D-8AD0A4A45123}" type="slidenum">
              <a:rPr lang="en-US" smtClean="0"/>
              <a:t>‹#›</a:t>
            </a:fld>
            <a:endParaRPr lang="en-US"/>
          </a:p>
        </p:txBody>
      </p:sp>
    </p:spTree>
    <p:extLst>
      <p:ext uri="{BB962C8B-B14F-4D97-AF65-F5344CB8AC3E}">
        <p14:creationId xmlns:p14="http://schemas.microsoft.com/office/powerpoint/2010/main" val="760911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0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929F6F-72FA-C340-93F0-BBE11C6B3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82448"/>
          </a:xfrm>
          <a:prstGeom prst="rect">
            <a:avLst/>
          </a:prstGeom>
        </p:spPr>
      </p:pic>
      <p:pic>
        <p:nvPicPr>
          <p:cNvPr id="10" name="Picture 9">
            <a:extLst>
              <a:ext uri="{FF2B5EF4-FFF2-40B4-BE49-F238E27FC236}">
                <a16:creationId xmlns:a16="http://schemas.microsoft.com/office/drawing/2014/main" id="{8E920FA4-A94A-3C4E-97C0-F647F7CE02E0}"/>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11" name="Oval 10">
            <a:extLst>
              <a:ext uri="{FF2B5EF4-FFF2-40B4-BE49-F238E27FC236}">
                <a16:creationId xmlns:a16="http://schemas.microsoft.com/office/drawing/2014/main" id="{102FDE09-FE46-1746-BA32-58A998CB1F98}"/>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2" name="Text Placeholder 8">
            <a:extLst>
              <a:ext uri="{FF2B5EF4-FFF2-40B4-BE49-F238E27FC236}">
                <a16:creationId xmlns:a16="http://schemas.microsoft.com/office/drawing/2014/main" id="{93C7A975-A821-8646-8651-2C1F3017176E}"/>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4" name="Slide Number Placeholder 3">
            <a:extLst>
              <a:ext uri="{FF2B5EF4-FFF2-40B4-BE49-F238E27FC236}">
                <a16:creationId xmlns:a16="http://schemas.microsoft.com/office/drawing/2014/main" id="{C172E670-6C54-DB41-8B0C-69DF4C8BB15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9" name="Footer Placeholder 4">
            <a:extLst>
              <a:ext uri="{FF2B5EF4-FFF2-40B4-BE49-F238E27FC236}">
                <a16:creationId xmlns:a16="http://schemas.microsoft.com/office/drawing/2014/main" id="{B2CA7332-3A7B-AF4B-B382-DC5138A91983}"/>
              </a:ext>
            </a:extLst>
          </p:cNvPr>
          <p:cNvSpPr txBox="1">
            <a:spLocks/>
          </p:cNvSpPr>
          <p:nvPr userDrawn="1"/>
        </p:nvSpPr>
        <p:spPr>
          <a:xfrm>
            <a:off x="5832040" y="6573925"/>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3" name="Rectangle 2">
            <a:extLst>
              <a:ext uri="{FF2B5EF4-FFF2-40B4-BE49-F238E27FC236}">
                <a16:creationId xmlns:a16="http://schemas.microsoft.com/office/drawing/2014/main" id="{34996C6C-9EC1-EE4F-9B95-0DD1B2474014}"/>
              </a:ext>
            </a:extLst>
          </p:cNvPr>
          <p:cNvSpPr/>
          <p:nvPr userDrawn="1"/>
        </p:nvSpPr>
        <p:spPr>
          <a:xfrm>
            <a:off x="0" y="0"/>
            <a:ext cx="1483112" cy="6858000"/>
          </a:xfrm>
          <a:prstGeom prst="rect">
            <a:avLst/>
          </a:prstGeom>
          <a:solidFill>
            <a:srgbClr val="3A8E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6C25"/>
              </a:solidFill>
            </a:endParaRPr>
          </a:p>
        </p:txBody>
      </p:sp>
      <p:sp>
        <p:nvSpPr>
          <p:cNvPr id="13" name="Content Placeholder 2">
            <a:extLst>
              <a:ext uri="{FF2B5EF4-FFF2-40B4-BE49-F238E27FC236}">
                <a16:creationId xmlns:a16="http://schemas.microsoft.com/office/drawing/2014/main" id="{C77EAA30-29B8-2647-9F9A-0B648C213DA9}"/>
              </a:ext>
            </a:extLst>
          </p:cNvPr>
          <p:cNvSpPr>
            <a:spLocks noGrp="1"/>
          </p:cNvSpPr>
          <p:nvPr>
            <p:ph idx="1"/>
          </p:nvPr>
        </p:nvSpPr>
        <p:spPr>
          <a:xfrm>
            <a:off x="1483112" y="1460817"/>
            <a:ext cx="10708888" cy="4716146"/>
          </a:xfrm>
        </p:spPr>
        <p:txBody>
          <a:bodyPr anchor="ctr">
            <a:normAutofit/>
          </a:bodyPr>
          <a:lstStyle>
            <a:lvl1pPr marL="0" indent="0" algn="ctr">
              <a:buNone/>
              <a:defRPr sz="9600" b="1" i="0">
                <a:solidFill>
                  <a:srgbClr val="F36C25"/>
                </a:solidFill>
                <a:latin typeface="Eras Bold ITC" panose="020B0602030504020804" pitchFamily="34" charset="77"/>
              </a:defRPr>
            </a:lvl1pPr>
          </a:lstStyle>
          <a:p>
            <a:pPr lvl="0"/>
            <a:r>
              <a:rPr lang="en-US" dirty="0"/>
              <a:t>Click to edit Master text styles</a:t>
            </a:r>
          </a:p>
        </p:txBody>
      </p:sp>
    </p:spTree>
    <p:extLst>
      <p:ext uri="{BB962C8B-B14F-4D97-AF65-F5344CB8AC3E}">
        <p14:creationId xmlns:p14="http://schemas.microsoft.com/office/powerpoint/2010/main" val="3373750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A967AA-15D4-2143-9D5D-4DEF32B14B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183"/>
            <a:ext cx="12192000" cy="6858000"/>
          </a:xfrm>
          <a:prstGeom prst="rect">
            <a:avLst/>
          </a:prstGeom>
        </p:spPr>
      </p:pic>
      <p:pic>
        <p:nvPicPr>
          <p:cNvPr id="7" name="Picture 6">
            <a:extLst>
              <a:ext uri="{FF2B5EF4-FFF2-40B4-BE49-F238E27FC236}">
                <a16:creationId xmlns:a16="http://schemas.microsoft.com/office/drawing/2014/main" id="{76C1E4E5-1458-D14C-9821-5E4744C4A581}"/>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F6D14F68-2B56-0145-AAAB-CB364A8E2E8E}"/>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B563E64D-1A73-0144-B202-F3D9BAFBAE1D}"/>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4" name="Title 1">
            <a:extLst>
              <a:ext uri="{FF2B5EF4-FFF2-40B4-BE49-F238E27FC236}">
                <a16:creationId xmlns:a16="http://schemas.microsoft.com/office/drawing/2014/main" id="{4C1CF117-C221-2547-8C19-99E06475B079}"/>
              </a:ext>
            </a:extLst>
          </p:cNvPr>
          <p:cNvSpPr>
            <a:spLocks noGrp="1"/>
          </p:cNvSpPr>
          <p:nvPr>
            <p:ph type="title" hasCustomPrompt="1"/>
          </p:nvPr>
        </p:nvSpPr>
        <p:spPr>
          <a:xfrm>
            <a:off x="4438185" y="365125"/>
            <a:ext cx="6715540"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5" name="Content Placeholder 2">
            <a:extLst>
              <a:ext uri="{FF2B5EF4-FFF2-40B4-BE49-F238E27FC236}">
                <a16:creationId xmlns:a16="http://schemas.microsoft.com/office/drawing/2014/main" id="{E44DAB87-4D52-934E-B841-3DCA786A51FD}"/>
              </a:ext>
            </a:extLst>
          </p:cNvPr>
          <p:cNvSpPr>
            <a:spLocks noGrp="1"/>
          </p:cNvSpPr>
          <p:nvPr>
            <p:ph idx="1"/>
          </p:nvPr>
        </p:nvSpPr>
        <p:spPr>
          <a:xfrm>
            <a:off x="4438185" y="1460817"/>
            <a:ext cx="7349004" cy="4716146"/>
          </a:xfrm>
        </p:spPr>
        <p:txBody>
          <a:bodyPr/>
          <a:lstStyle>
            <a:lvl1pPr marL="0" indent="0">
              <a:buNone/>
              <a:defRPr b="1" i="0">
                <a:solidFill>
                  <a:srgbClr val="F26C24"/>
                </a:solidFill>
                <a:latin typeface="Eras Demi ITC" panose="020B0602030504020804" pitchFamily="34" charset="77"/>
              </a:defRPr>
            </a:lvl1pPr>
          </a:lstStyle>
          <a:p>
            <a:pPr lvl="0"/>
            <a:r>
              <a:rPr lang="en-US" dirty="0"/>
              <a:t>Click to edit Master text styles</a:t>
            </a:r>
          </a:p>
        </p:txBody>
      </p:sp>
      <p:sp>
        <p:nvSpPr>
          <p:cNvPr id="13" name="Footer Placeholder 4">
            <a:extLst>
              <a:ext uri="{FF2B5EF4-FFF2-40B4-BE49-F238E27FC236}">
                <a16:creationId xmlns:a16="http://schemas.microsoft.com/office/drawing/2014/main" id="{D7AAD4A3-ABCB-6F48-A390-F66BABA97C35}"/>
              </a:ext>
            </a:extLst>
          </p:cNvPr>
          <p:cNvSpPr txBox="1">
            <a:spLocks/>
          </p:cNvSpPr>
          <p:nvPr userDrawn="1"/>
        </p:nvSpPr>
        <p:spPr>
          <a:xfrm>
            <a:off x="7023659"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6" name="Slide Number Placeholder 3">
            <a:extLst>
              <a:ext uri="{FF2B5EF4-FFF2-40B4-BE49-F238E27FC236}">
                <a16:creationId xmlns:a16="http://schemas.microsoft.com/office/drawing/2014/main" id="{A9263EA6-4427-EC4E-AA6E-8386EEC620A9}"/>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680842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6263E-57C5-5341-AA90-EAC1973A72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0" y="0"/>
            <a:ext cx="12192000" cy="6858000"/>
          </a:xfrm>
          <a:prstGeom prst="rect">
            <a:avLst/>
          </a:prstGeom>
        </p:spPr>
      </p:pic>
      <p:pic>
        <p:nvPicPr>
          <p:cNvPr id="14" name="Picture 13">
            <a:extLst>
              <a:ext uri="{FF2B5EF4-FFF2-40B4-BE49-F238E27FC236}">
                <a16:creationId xmlns:a16="http://schemas.microsoft.com/office/drawing/2014/main" id="{8CBB72DC-668B-E948-B82B-9670A899D87B}"/>
              </a:ext>
            </a:extLst>
          </p:cNvPr>
          <p:cNvPicPr>
            <a:picLocks noChangeAspect="1"/>
          </p:cNvPicPr>
          <p:nvPr userDrawn="1"/>
        </p:nvPicPr>
        <p:blipFill>
          <a:blip r:embed="rId3"/>
          <a:stretch>
            <a:fillRect/>
          </a:stretch>
        </p:blipFill>
        <p:spPr>
          <a:xfrm>
            <a:off x="5896362" y="-3203"/>
            <a:ext cx="6302128" cy="6860020"/>
          </a:xfrm>
          <a:prstGeom prst="rect">
            <a:avLst/>
          </a:prstGeom>
        </p:spPr>
      </p:pic>
      <p:pic>
        <p:nvPicPr>
          <p:cNvPr id="5" name="Picture 4">
            <a:extLst>
              <a:ext uri="{FF2B5EF4-FFF2-40B4-BE49-F238E27FC236}">
                <a16:creationId xmlns:a16="http://schemas.microsoft.com/office/drawing/2014/main" id="{7D94C499-8114-D64E-B111-45487E3F7335}"/>
              </a:ext>
            </a:extLst>
          </p:cNvPr>
          <p:cNvPicPr>
            <a:picLocks noChangeAspect="1"/>
          </p:cNvPicPr>
          <p:nvPr userDrawn="1"/>
        </p:nvPicPr>
        <p:blipFill>
          <a:blip r:embed="rId4"/>
          <a:stretch>
            <a:fillRect/>
          </a:stretch>
        </p:blipFill>
        <p:spPr>
          <a:xfrm rot="413662">
            <a:off x="11071563" y="-518703"/>
            <a:ext cx="1396097" cy="1337926"/>
          </a:xfrm>
          <a:prstGeom prst="ellipse">
            <a:avLst/>
          </a:prstGeom>
        </p:spPr>
      </p:pic>
      <p:sp>
        <p:nvSpPr>
          <p:cNvPr id="6" name="Oval 5">
            <a:extLst>
              <a:ext uri="{FF2B5EF4-FFF2-40B4-BE49-F238E27FC236}">
                <a16:creationId xmlns:a16="http://schemas.microsoft.com/office/drawing/2014/main" id="{C4882FE9-D5A4-3D47-9AB0-342B15ED0A83}"/>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7" name="Text Placeholder 8">
            <a:extLst>
              <a:ext uri="{FF2B5EF4-FFF2-40B4-BE49-F238E27FC236}">
                <a16:creationId xmlns:a16="http://schemas.microsoft.com/office/drawing/2014/main" id="{6C1BD8FD-255B-8348-B878-EE8A71C664AB}"/>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0" name="Slide Number Placeholder 3">
            <a:extLst>
              <a:ext uri="{FF2B5EF4-FFF2-40B4-BE49-F238E27FC236}">
                <a16:creationId xmlns:a16="http://schemas.microsoft.com/office/drawing/2014/main" id="{2B193838-C485-464B-8181-C1210D73E1D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3" name="Footer Placeholder 4">
            <a:extLst>
              <a:ext uri="{FF2B5EF4-FFF2-40B4-BE49-F238E27FC236}">
                <a16:creationId xmlns:a16="http://schemas.microsoft.com/office/drawing/2014/main" id="{29C31AE8-0DFD-754E-85F9-F8259F3B46A9}"/>
              </a:ext>
            </a:extLst>
          </p:cNvPr>
          <p:cNvSpPr txBox="1">
            <a:spLocks/>
          </p:cNvSpPr>
          <p:nvPr userDrawn="1"/>
        </p:nvSpPr>
        <p:spPr>
          <a:xfrm>
            <a:off x="8110341"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5" name="Content Placeholder 2">
            <a:extLst>
              <a:ext uri="{FF2B5EF4-FFF2-40B4-BE49-F238E27FC236}">
                <a16:creationId xmlns:a16="http://schemas.microsoft.com/office/drawing/2014/main" id="{497948AB-73F2-504D-A01D-1A0714954646}"/>
              </a:ext>
            </a:extLst>
          </p:cNvPr>
          <p:cNvSpPr>
            <a:spLocks noGrp="1"/>
          </p:cNvSpPr>
          <p:nvPr>
            <p:ph idx="1"/>
          </p:nvPr>
        </p:nvSpPr>
        <p:spPr>
          <a:xfrm>
            <a:off x="6096000" y="1566803"/>
            <a:ext cx="6080273" cy="4716146"/>
          </a:xfrm>
        </p:spPr>
        <p:txBody>
          <a:bodyPr/>
          <a:lstStyle>
            <a:lvl1pPr marL="0" indent="0">
              <a:buNone/>
              <a:defRPr b="1" i="0">
                <a:solidFill>
                  <a:srgbClr val="F26C24"/>
                </a:solidFill>
                <a:latin typeface="Eras Demi ITC" panose="020B0602030504020804" pitchFamily="34" charset="77"/>
              </a:defRPr>
            </a:lvl1pPr>
          </a:lstStyle>
          <a:p>
            <a:pPr lvl="0"/>
            <a:r>
              <a:rPr lang="en-US"/>
              <a:t>Click to edit Master text styles</a:t>
            </a:r>
          </a:p>
        </p:txBody>
      </p:sp>
      <p:sp>
        <p:nvSpPr>
          <p:cNvPr id="11" name="Title 1">
            <a:extLst>
              <a:ext uri="{FF2B5EF4-FFF2-40B4-BE49-F238E27FC236}">
                <a16:creationId xmlns:a16="http://schemas.microsoft.com/office/drawing/2014/main" id="{A25011C9-FF96-0545-89C7-D1B2715A6B0D}"/>
              </a:ext>
            </a:extLst>
          </p:cNvPr>
          <p:cNvSpPr>
            <a:spLocks noGrp="1"/>
          </p:cNvSpPr>
          <p:nvPr>
            <p:ph type="title" hasCustomPrompt="1"/>
          </p:nvPr>
        </p:nvSpPr>
        <p:spPr>
          <a:xfrm>
            <a:off x="5910146" y="471111"/>
            <a:ext cx="5632663"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Tree>
    <p:extLst>
      <p:ext uri="{BB962C8B-B14F-4D97-AF65-F5344CB8AC3E}">
        <p14:creationId xmlns:p14="http://schemas.microsoft.com/office/powerpoint/2010/main" val="2338057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929F6F-72FA-C340-93F0-BBE11C6B3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83" y="0"/>
            <a:ext cx="12192000" cy="6882448"/>
          </a:xfrm>
          <a:prstGeom prst="rect">
            <a:avLst/>
          </a:prstGeom>
        </p:spPr>
      </p:pic>
      <p:sp>
        <p:nvSpPr>
          <p:cNvPr id="8" name="Title 1">
            <a:extLst>
              <a:ext uri="{FF2B5EF4-FFF2-40B4-BE49-F238E27FC236}">
                <a16:creationId xmlns:a16="http://schemas.microsoft.com/office/drawing/2014/main" id="{2CFA808D-7B6F-A744-9255-4EC0D2045F68}"/>
              </a:ext>
            </a:extLst>
          </p:cNvPr>
          <p:cNvSpPr>
            <a:spLocks noGrp="1"/>
          </p:cNvSpPr>
          <p:nvPr>
            <p:ph type="title" hasCustomPrompt="1"/>
          </p:nvPr>
        </p:nvSpPr>
        <p:spPr>
          <a:xfrm>
            <a:off x="1662544" y="365125"/>
            <a:ext cx="10196947"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9" name="Content Placeholder 2">
            <a:extLst>
              <a:ext uri="{FF2B5EF4-FFF2-40B4-BE49-F238E27FC236}">
                <a16:creationId xmlns:a16="http://schemas.microsoft.com/office/drawing/2014/main" id="{FFB001B9-5983-494B-A673-6CB31871778D}"/>
              </a:ext>
            </a:extLst>
          </p:cNvPr>
          <p:cNvSpPr>
            <a:spLocks noGrp="1"/>
          </p:cNvSpPr>
          <p:nvPr>
            <p:ph idx="1"/>
          </p:nvPr>
        </p:nvSpPr>
        <p:spPr>
          <a:xfrm>
            <a:off x="1662544" y="1460817"/>
            <a:ext cx="10196947" cy="4716146"/>
          </a:xfrm>
        </p:spPr>
        <p:txBody>
          <a:bodyPr/>
          <a:lstStyle>
            <a:lvl1pPr marL="0" indent="0">
              <a:buNone/>
              <a:defRPr b="1" i="0">
                <a:solidFill>
                  <a:srgbClr val="F26C24"/>
                </a:solidFill>
                <a:latin typeface="Eras Demi ITC" panose="020B0602030504020804" pitchFamily="34" charset="77"/>
              </a:defRPr>
            </a:lvl1pPr>
          </a:lstStyle>
          <a:p>
            <a:pPr lvl="0"/>
            <a:r>
              <a:rPr lang="en-US" dirty="0"/>
              <a:t>Click to edit Master text styles</a:t>
            </a:r>
          </a:p>
        </p:txBody>
      </p:sp>
      <p:pic>
        <p:nvPicPr>
          <p:cNvPr id="15" name="Picture 14">
            <a:extLst>
              <a:ext uri="{FF2B5EF4-FFF2-40B4-BE49-F238E27FC236}">
                <a16:creationId xmlns:a16="http://schemas.microsoft.com/office/drawing/2014/main" id="{9E80CEE5-E608-794F-8C6C-26B008AFCBBA}"/>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16" name="Oval 15">
            <a:extLst>
              <a:ext uri="{FF2B5EF4-FFF2-40B4-BE49-F238E27FC236}">
                <a16:creationId xmlns:a16="http://schemas.microsoft.com/office/drawing/2014/main" id="{318520C4-CBDA-9D46-A010-26A41A28BA7B}"/>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7" name="Text Placeholder 8">
            <a:extLst>
              <a:ext uri="{FF2B5EF4-FFF2-40B4-BE49-F238E27FC236}">
                <a16:creationId xmlns:a16="http://schemas.microsoft.com/office/drawing/2014/main" id="{C2451550-FFBA-2E40-A784-147AACC2964A}"/>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Slide Number Placeholder 3">
            <a:extLst>
              <a:ext uri="{FF2B5EF4-FFF2-40B4-BE49-F238E27FC236}">
                <a16:creationId xmlns:a16="http://schemas.microsoft.com/office/drawing/2014/main" id="{5AC23F19-9DFA-4D42-8446-BBFC998C5DA0}"/>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2" name="Footer Placeholder 4">
            <a:extLst>
              <a:ext uri="{FF2B5EF4-FFF2-40B4-BE49-F238E27FC236}">
                <a16:creationId xmlns:a16="http://schemas.microsoft.com/office/drawing/2014/main" id="{3E4EABD5-343D-F443-9B37-4AA74C9AEEDD}"/>
              </a:ext>
            </a:extLst>
          </p:cNvPr>
          <p:cNvSpPr txBox="1">
            <a:spLocks/>
          </p:cNvSpPr>
          <p:nvPr userDrawn="1"/>
        </p:nvSpPr>
        <p:spPr>
          <a:xfrm>
            <a:off x="5832040" y="6573925"/>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1126475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0C313C-32E9-7649-B607-F34BE9DDE8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07726" cy="6858000"/>
          </a:xfrm>
          <a:prstGeom prst="rect">
            <a:avLst/>
          </a:prstGeom>
        </p:spPr>
      </p:pic>
      <p:pic>
        <p:nvPicPr>
          <p:cNvPr id="7" name="Picture 6">
            <a:extLst>
              <a:ext uri="{FF2B5EF4-FFF2-40B4-BE49-F238E27FC236}">
                <a16:creationId xmlns:a16="http://schemas.microsoft.com/office/drawing/2014/main" id="{75917E7D-8F59-BE48-A88A-2A278169CF72}"/>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2D0E0C70-34F4-0B45-BA3A-BD6CCFE2AA5C}"/>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521746EF-F984-0B48-9077-A428A0F16945}"/>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Title 1">
            <a:extLst>
              <a:ext uri="{FF2B5EF4-FFF2-40B4-BE49-F238E27FC236}">
                <a16:creationId xmlns:a16="http://schemas.microsoft.com/office/drawing/2014/main" id="{32B353DB-BA3E-AD46-B1CE-4650505797C3}"/>
              </a:ext>
            </a:extLst>
          </p:cNvPr>
          <p:cNvSpPr>
            <a:spLocks noGrp="1"/>
          </p:cNvSpPr>
          <p:nvPr>
            <p:ph type="title" hasCustomPrompt="1"/>
          </p:nvPr>
        </p:nvSpPr>
        <p:spPr>
          <a:xfrm>
            <a:off x="3714751" y="365125"/>
            <a:ext cx="7438974"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4" name="Content Placeholder 2">
            <a:extLst>
              <a:ext uri="{FF2B5EF4-FFF2-40B4-BE49-F238E27FC236}">
                <a16:creationId xmlns:a16="http://schemas.microsoft.com/office/drawing/2014/main" id="{AF1DF49D-194E-1F4F-8810-84F49A41FE67}"/>
              </a:ext>
            </a:extLst>
          </p:cNvPr>
          <p:cNvSpPr>
            <a:spLocks noGrp="1"/>
          </p:cNvSpPr>
          <p:nvPr>
            <p:ph idx="1"/>
          </p:nvPr>
        </p:nvSpPr>
        <p:spPr>
          <a:xfrm>
            <a:off x="3714751" y="1460817"/>
            <a:ext cx="7438974" cy="4716146"/>
          </a:xfrm>
        </p:spPr>
        <p:txBody>
          <a:bodyPr/>
          <a:lstStyle>
            <a:lvl1pPr marL="0" indent="0">
              <a:buNone/>
              <a:defRPr b="1" i="0">
                <a:solidFill>
                  <a:srgbClr val="F26C24"/>
                </a:solidFill>
                <a:latin typeface="Eras Demi ITC" panose="020B0602030504020804" pitchFamily="34" charset="77"/>
              </a:defRPr>
            </a:lvl1pPr>
          </a:lstStyle>
          <a:p>
            <a:pPr lvl="0"/>
            <a:r>
              <a:rPr lang="en-US"/>
              <a:t>Click to edit Master text styles</a:t>
            </a:r>
          </a:p>
        </p:txBody>
      </p:sp>
      <p:sp>
        <p:nvSpPr>
          <p:cNvPr id="17" name="Footer Placeholder 4">
            <a:extLst>
              <a:ext uri="{FF2B5EF4-FFF2-40B4-BE49-F238E27FC236}">
                <a16:creationId xmlns:a16="http://schemas.microsoft.com/office/drawing/2014/main" id="{FE5E9152-BD43-7846-B8FA-A5B65107CC5C}"/>
              </a:ext>
            </a:extLst>
          </p:cNvPr>
          <p:cNvSpPr txBox="1">
            <a:spLocks/>
          </p:cNvSpPr>
          <p:nvPr userDrawn="1"/>
        </p:nvSpPr>
        <p:spPr>
          <a:xfrm>
            <a:off x="6520077"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8" name="Slide Number Placeholder 3">
            <a:extLst>
              <a:ext uri="{FF2B5EF4-FFF2-40B4-BE49-F238E27FC236}">
                <a16:creationId xmlns:a16="http://schemas.microsoft.com/office/drawing/2014/main" id="{0EBA4536-569D-1D41-9253-025E71D2391A}"/>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454778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894620-1621-5C4B-8F1A-9BFF9253FA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585425A-6B12-B74C-89AD-7AD244E2E307}"/>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18BE1467-2761-F34D-8D95-9506960ED867}"/>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2383FCF0-E323-C344-A59F-3E59E29BFECE}"/>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Title 1">
            <a:extLst>
              <a:ext uri="{FF2B5EF4-FFF2-40B4-BE49-F238E27FC236}">
                <a16:creationId xmlns:a16="http://schemas.microsoft.com/office/drawing/2014/main" id="{C3805AE4-BA48-AE48-A405-563415C83003}"/>
              </a:ext>
            </a:extLst>
          </p:cNvPr>
          <p:cNvSpPr>
            <a:spLocks noGrp="1"/>
          </p:cNvSpPr>
          <p:nvPr>
            <p:ph type="title" hasCustomPrompt="1"/>
          </p:nvPr>
        </p:nvSpPr>
        <p:spPr>
          <a:xfrm>
            <a:off x="1182029" y="365125"/>
            <a:ext cx="6715540"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4" name="Content Placeholder 2">
            <a:extLst>
              <a:ext uri="{FF2B5EF4-FFF2-40B4-BE49-F238E27FC236}">
                <a16:creationId xmlns:a16="http://schemas.microsoft.com/office/drawing/2014/main" id="{E8A2FD32-8F57-744C-9EB2-3CF0E9DD71C4}"/>
              </a:ext>
            </a:extLst>
          </p:cNvPr>
          <p:cNvSpPr>
            <a:spLocks noGrp="1"/>
          </p:cNvSpPr>
          <p:nvPr>
            <p:ph idx="1"/>
          </p:nvPr>
        </p:nvSpPr>
        <p:spPr>
          <a:xfrm>
            <a:off x="334537" y="1460817"/>
            <a:ext cx="8196496" cy="4716146"/>
          </a:xfrm>
        </p:spPr>
        <p:txBody>
          <a:bodyPr/>
          <a:lstStyle>
            <a:lvl1pPr marL="0" indent="0">
              <a:buNone/>
              <a:defRPr b="1" i="0">
                <a:solidFill>
                  <a:srgbClr val="F26C24"/>
                </a:solidFill>
                <a:latin typeface="Eras Demi ITC" panose="020B0602030504020804" pitchFamily="34" charset="77"/>
              </a:defRPr>
            </a:lvl1pPr>
          </a:lstStyle>
          <a:p>
            <a:pPr lvl="0"/>
            <a:r>
              <a:rPr lang="en-US"/>
              <a:t>Click to edit Master text styles</a:t>
            </a:r>
          </a:p>
        </p:txBody>
      </p:sp>
      <p:sp>
        <p:nvSpPr>
          <p:cNvPr id="15" name="Footer Placeholder 4">
            <a:extLst>
              <a:ext uri="{FF2B5EF4-FFF2-40B4-BE49-F238E27FC236}">
                <a16:creationId xmlns:a16="http://schemas.microsoft.com/office/drawing/2014/main" id="{5FD844E3-06A1-714B-83A7-D001D44557E7}"/>
              </a:ext>
            </a:extLst>
          </p:cNvPr>
          <p:cNvSpPr txBox="1">
            <a:spLocks/>
          </p:cNvSpPr>
          <p:nvPr userDrawn="1"/>
        </p:nvSpPr>
        <p:spPr>
          <a:xfrm>
            <a:off x="3167275"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6" name="Slide Number Placeholder 3">
            <a:extLst>
              <a:ext uri="{FF2B5EF4-FFF2-40B4-BE49-F238E27FC236}">
                <a16:creationId xmlns:a16="http://schemas.microsoft.com/office/drawing/2014/main" id="{AC9696D8-B1A6-B04C-B7AC-D6BC3BD95325}"/>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159659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79ECCD-5E5D-4C97-9B46-D30C9B880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638863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93876A-D38F-EB46-A8EA-D29559A2A9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4129F8-7F7D-944F-B2DE-6ABE769555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CE2AD3-F97B-A949-AC65-2A3682573C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20A3B-CB66-C74D-B206-9C6298F14BBF}" type="datetimeFigureOut">
              <a:rPr lang="en-US" smtClean="0"/>
              <a:t>5/5/2023</a:t>
            </a:fld>
            <a:endParaRPr lang="en-US"/>
          </a:p>
        </p:txBody>
      </p:sp>
      <p:sp>
        <p:nvSpPr>
          <p:cNvPr id="5" name="Footer Placeholder 4">
            <a:extLst>
              <a:ext uri="{FF2B5EF4-FFF2-40B4-BE49-F238E27FC236}">
                <a16:creationId xmlns:a16="http://schemas.microsoft.com/office/drawing/2014/main" id="{ADF50518-099D-2344-9EF3-759F0AE3BE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9A7D1C-3400-8940-91C7-D54BAB9ED3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7E05CA-78DF-E443-A45D-8AD0A4A45123}" type="slidenum">
              <a:rPr lang="en-US" smtClean="0"/>
              <a:t>‹#›</a:t>
            </a:fld>
            <a:endParaRPr lang="en-US"/>
          </a:p>
        </p:txBody>
      </p:sp>
    </p:spTree>
    <p:extLst>
      <p:ext uri="{BB962C8B-B14F-4D97-AF65-F5344CB8AC3E}">
        <p14:creationId xmlns:p14="http://schemas.microsoft.com/office/powerpoint/2010/main" val="1268769880"/>
      </p:ext>
    </p:extLst>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62" r:id="rId4"/>
    <p:sldLayoutId id="2147483663" r:id="rId5"/>
    <p:sldLayoutId id="2147483664" r:id="rId6"/>
    <p:sldLayoutId id="2147483665" r:id="rId7"/>
    <p:sldLayoutId id="214748366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0.pn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8.tiff"/><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CC20A6EB-671B-4480-8623-BF90C45C549F}"/>
              </a:ext>
            </a:extLst>
          </p:cNvPr>
          <p:cNvSpPr txBox="1">
            <a:spLocks/>
          </p:cNvSpPr>
          <p:nvPr/>
        </p:nvSpPr>
        <p:spPr>
          <a:xfrm>
            <a:off x="4146263" y="952022"/>
            <a:ext cx="7007461" cy="39416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36C25"/>
                </a:solidFill>
                <a:effectLst/>
                <a:uLnTx/>
                <a:uFillTx/>
                <a:latin typeface="Eras Bold ITC" panose="020B0602030504020804" pitchFamily="34" charset="77"/>
                <a:ea typeface="+mn-ea"/>
                <a:cs typeface="+mn-cs"/>
              </a:rPr>
              <a:t>The Happiness Advantage</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3A8E88"/>
                </a:solidFill>
                <a:effectLst/>
                <a:uLnTx/>
                <a:uFillTx/>
                <a:latin typeface="Calibri" panose="020F0502020204030204"/>
                <a:ea typeface="+mn-ea"/>
                <a:cs typeface="+mn-cs"/>
              </a:rPr>
              <a:t>and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36C25"/>
                </a:solidFill>
                <a:effectLst/>
                <a:uLnTx/>
                <a:uFillTx/>
                <a:latin typeface="Eras Bold ITC" panose="020B0602030504020804" pitchFamily="34" charset="77"/>
                <a:ea typeface="+mn-ea"/>
                <a:cs typeface="+mn-cs"/>
              </a:rPr>
              <a:t>The Orange Frog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3A8E88"/>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rgbClr val="3A8E88"/>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3600" dirty="0">
              <a:solidFill>
                <a:srgbClr val="3A8E88"/>
              </a:solidFill>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rgbClr val="3A8E88"/>
              </a:solidFill>
              <a:effectLst/>
              <a:uLnTx/>
              <a:uFillTx/>
              <a:latin typeface="Calibri" panose="020F0502020204030204"/>
              <a:ea typeface="+mn-ea"/>
              <a:cs typeface="+mn-cs"/>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3A8E88"/>
                </a:solidFill>
                <a:effectLst/>
                <a:uLnTx/>
                <a:uFillTx/>
                <a:latin typeface="Calibri" panose="020F0502020204030204"/>
                <a:ea typeface="+mn-ea"/>
                <a:cs typeface="+mn-cs"/>
              </a:rPr>
              <a:t>By Shawn Achor</a:t>
            </a:r>
          </a:p>
        </p:txBody>
      </p:sp>
      <p:pic>
        <p:nvPicPr>
          <p:cNvPr id="5" name="Picture 4" descr="A close up of a piece of paper&#10;&#10;Description automatically generated">
            <a:extLst>
              <a:ext uri="{FF2B5EF4-FFF2-40B4-BE49-F238E27FC236}">
                <a16:creationId xmlns:a16="http://schemas.microsoft.com/office/drawing/2014/main" id="{F72AADC2-9051-4575-A3D1-ED0192B502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5785" y="2658111"/>
            <a:ext cx="3835022" cy="3523352"/>
          </a:xfrm>
          <a:prstGeom prst="rect">
            <a:avLst/>
          </a:prstGeom>
        </p:spPr>
      </p:pic>
      <p:sp>
        <p:nvSpPr>
          <p:cNvPr id="6" name="Text Placeholder 5">
            <a:extLst>
              <a:ext uri="{FF2B5EF4-FFF2-40B4-BE49-F238E27FC236}">
                <a16:creationId xmlns:a16="http://schemas.microsoft.com/office/drawing/2014/main" id="{F41EEB4A-DB33-454B-92CD-7D6E49A7AEFB}"/>
              </a:ext>
            </a:extLst>
          </p:cNvPr>
          <p:cNvSpPr>
            <a:spLocks noGrp="1"/>
          </p:cNvSpPr>
          <p:nvPr>
            <p:ph type="body" idx="16"/>
          </p:nvPr>
        </p:nvSpPr>
        <p:spPr/>
        <p:txBody>
          <a:bodyPr/>
          <a:lstStyle/>
          <a:p>
            <a:endParaRPr lang="en-US"/>
          </a:p>
        </p:txBody>
      </p:sp>
    </p:spTree>
    <p:extLst>
      <p:ext uri="{BB962C8B-B14F-4D97-AF65-F5344CB8AC3E}">
        <p14:creationId xmlns:p14="http://schemas.microsoft.com/office/powerpoint/2010/main" val="4226566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A3F4B4-20C7-5149-9E77-E0AF8F9CD022}"/>
              </a:ext>
            </a:extLst>
          </p:cNvPr>
          <p:cNvSpPr>
            <a:spLocks noGrp="1"/>
          </p:cNvSpPr>
          <p:nvPr>
            <p:ph type="body" idx="16"/>
          </p:nvPr>
        </p:nvSpPr>
        <p:spPr/>
        <p:txBody>
          <a:bodyPr/>
          <a:lstStyle/>
          <a:p>
            <a:endParaRPr lang="en-US"/>
          </a:p>
        </p:txBody>
      </p:sp>
      <p:sp>
        <p:nvSpPr>
          <p:cNvPr id="3" name="Title 2">
            <a:extLst>
              <a:ext uri="{FF2B5EF4-FFF2-40B4-BE49-F238E27FC236}">
                <a16:creationId xmlns:a16="http://schemas.microsoft.com/office/drawing/2014/main" id="{3139A084-09D3-354F-8AAF-AB8BF345754E}"/>
              </a:ext>
            </a:extLst>
          </p:cNvPr>
          <p:cNvSpPr>
            <a:spLocks noGrp="1"/>
          </p:cNvSpPr>
          <p:nvPr>
            <p:ph type="title"/>
          </p:nvPr>
        </p:nvSpPr>
        <p:spPr>
          <a:xfrm>
            <a:off x="1182029" y="365125"/>
            <a:ext cx="5093265" cy="755015"/>
          </a:xfrm>
        </p:spPr>
        <p:txBody>
          <a:bodyPr/>
          <a:lstStyle/>
          <a:p>
            <a:pPr algn="ctr"/>
            <a:r>
              <a:rPr lang="en-US" b="0" dirty="0">
                <a:solidFill>
                  <a:srgbClr val="F08019"/>
                </a:solidFill>
              </a:rPr>
              <a:t>Bonus Questions</a:t>
            </a:r>
          </a:p>
        </p:txBody>
      </p:sp>
      <p:sp>
        <p:nvSpPr>
          <p:cNvPr id="4" name="Content Placeholder 3">
            <a:extLst>
              <a:ext uri="{FF2B5EF4-FFF2-40B4-BE49-F238E27FC236}">
                <a16:creationId xmlns:a16="http://schemas.microsoft.com/office/drawing/2014/main" id="{E2CF12AB-5163-4548-9244-97ED49DE6488}"/>
              </a:ext>
            </a:extLst>
          </p:cNvPr>
          <p:cNvSpPr>
            <a:spLocks noGrp="1"/>
          </p:cNvSpPr>
          <p:nvPr>
            <p:ph idx="1"/>
          </p:nvPr>
        </p:nvSpPr>
        <p:spPr>
          <a:xfrm>
            <a:off x="334537" y="1120140"/>
            <a:ext cx="7266690" cy="5372735"/>
          </a:xfrm>
        </p:spPr>
        <p:txBody>
          <a:bodyPr>
            <a:normAutofit fontScale="85000" lnSpcReduction="10000"/>
          </a:bodyPr>
          <a:lstStyle/>
          <a:p>
            <a:pPr>
              <a:lnSpc>
                <a:spcPct val="120000"/>
              </a:lnSpc>
              <a:spcBef>
                <a:spcPts val="0"/>
              </a:spcBef>
              <a:spcAft>
                <a:spcPts val="2400"/>
              </a:spcAft>
            </a:pPr>
            <a:r>
              <a:rPr lang="en-US" dirty="0">
                <a:solidFill>
                  <a:srgbClr val="3A8E8A"/>
                </a:solidFill>
                <a:latin typeface="Eras Medium ITC" panose="020B0602030504020804" pitchFamily="34" charset="77"/>
              </a:rPr>
              <a:t>Let’s make a connection.  What is the Thrall in the “real world”? What can you connect it to? What evidence do you have from the text? </a:t>
            </a:r>
          </a:p>
          <a:p>
            <a:pPr>
              <a:lnSpc>
                <a:spcPct val="120000"/>
              </a:lnSpc>
              <a:spcBef>
                <a:spcPts val="0"/>
              </a:spcBef>
              <a:spcAft>
                <a:spcPts val="2400"/>
              </a:spcAft>
            </a:pPr>
            <a:r>
              <a:rPr lang="en-US" dirty="0">
                <a:solidFill>
                  <a:srgbClr val="F08019"/>
                </a:solidFill>
                <a:latin typeface="Eras Medium ITC" panose="020B0602030504020804" pitchFamily="34" charset="77"/>
              </a:rPr>
              <a:t>Based on the reaction of others, is being Orange a good thing? Is it “normal”? </a:t>
            </a:r>
          </a:p>
          <a:p>
            <a:pPr>
              <a:lnSpc>
                <a:spcPct val="120000"/>
              </a:lnSpc>
              <a:spcBef>
                <a:spcPts val="0"/>
              </a:spcBef>
              <a:spcAft>
                <a:spcPts val="2400"/>
              </a:spcAft>
            </a:pPr>
            <a:r>
              <a:rPr lang="en-US" dirty="0">
                <a:solidFill>
                  <a:srgbClr val="3A8E8A"/>
                </a:solidFill>
                <a:latin typeface="Eras Medium ITC" panose="020B0602030504020804" pitchFamily="34" charset="77"/>
              </a:rPr>
              <a:t>What is Spark's immediate solution to his “problem”?</a:t>
            </a:r>
          </a:p>
          <a:p>
            <a:pPr>
              <a:lnSpc>
                <a:spcPct val="120000"/>
              </a:lnSpc>
              <a:spcBef>
                <a:spcPts val="0"/>
              </a:spcBef>
              <a:spcAft>
                <a:spcPts val="2400"/>
              </a:spcAft>
            </a:pPr>
            <a:r>
              <a:rPr lang="en-US" dirty="0">
                <a:solidFill>
                  <a:srgbClr val="F08019"/>
                </a:solidFill>
                <a:latin typeface="Eras Medium ITC" panose="020B0602030504020804" pitchFamily="34" charset="77"/>
              </a:rPr>
              <a:t>Why do the other frogs seem scared about Spark being Orange? What is the real threat? </a:t>
            </a:r>
          </a:p>
          <a:p>
            <a:pPr>
              <a:lnSpc>
                <a:spcPct val="120000"/>
              </a:lnSpc>
              <a:spcBef>
                <a:spcPts val="0"/>
              </a:spcBef>
              <a:spcAft>
                <a:spcPts val="2400"/>
              </a:spcAft>
            </a:pPr>
            <a:r>
              <a:rPr lang="en-US" dirty="0">
                <a:solidFill>
                  <a:srgbClr val="3A8E8A"/>
                </a:solidFill>
                <a:latin typeface="Eras Medium ITC" panose="020B0602030504020804" pitchFamily="34" charset="77"/>
              </a:rPr>
              <a:t>Have you ever had to make a choice about being positive? </a:t>
            </a:r>
          </a:p>
        </p:txBody>
      </p:sp>
      <p:sp>
        <p:nvSpPr>
          <p:cNvPr id="5" name="Slide Number Placeholder 4">
            <a:extLst>
              <a:ext uri="{FF2B5EF4-FFF2-40B4-BE49-F238E27FC236}">
                <a16:creationId xmlns:a16="http://schemas.microsoft.com/office/drawing/2014/main" id="{E221F4A6-0496-AB49-9A70-E52984F306D3}"/>
              </a:ext>
            </a:extLst>
          </p:cNvPr>
          <p:cNvSpPr>
            <a:spLocks noGrp="1"/>
          </p:cNvSpPr>
          <p:nvPr>
            <p:ph type="sldNum" sz="quarter" idx="4"/>
          </p:nvPr>
        </p:nvSpPr>
        <p:spPr/>
        <p:txBody>
          <a:bodyPr/>
          <a:lstStyle/>
          <a:p>
            <a:fld id="{ECF30DB1-25A6-F34C-9DC4-5EAE2DCC7563}" type="slidenum">
              <a:rPr lang="en-US" smtClean="0"/>
              <a:pPr/>
              <a:t>10</a:t>
            </a:fld>
            <a:endParaRPr lang="en-US" dirty="0"/>
          </a:p>
        </p:txBody>
      </p:sp>
      <p:pic>
        <p:nvPicPr>
          <p:cNvPr id="6" name="Picture 5">
            <a:extLst>
              <a:ext uri="{FF2B5EF4-FFF2-40B4-BE49-F238E27FC236}">
                <a16:creationId xmlns:a16="http://schemas.microsoft.com/office/drawing/2014/main" id="{387D6933-A209-C148-983C-7EE7F70EB75E}"/>
              </a:ext>
            </a:extLst>
          </p:cNvPr>
          <p:cNvPicPr>
            <a:picLocks noChangeAspect="1"/>
          </p:cNvPicPr>
          <p:nvPr/>
        </p:nvPicPr>
        <p:blipFill>
          <a:blip r:embed="rId3"/>
          <a:stretch>
            <a:fillRect/>
          </a:stretch>
        </p:blipFill>
        <p:spPr>
          <a:xfrm>
            <a:off x="8575728" y="3687310"/>
            <a:ext cx="3240257" cy="2052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3421B37B-F06F-444D-A4A5-8FE6409315CF}"/>
              </a:ext>
            </a:extLst>
          </p:cNvPr>
          <p:cNvPicPr>
            <a:picLocks noChangeAspect="1"/>
          </p:cNvPicPr>
          <p:nvPr/>
        </p:nvPicPr>
        <p:blipFill>
          <a:blip r:embed="rId4"/>
          <a:stretch>
            <a:fillRect/>
          </a:stretch>
        </p:blipFill>
        <p:spPr>
          <a:xfrm>
            <a:off x="8306337" y="879725"/>
            <a:ext cx="3468209" cy="2052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1001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58E742-D3E2-9844-A8FA-D561FC030BF0}"/>
              </a:ext>
            </a:extLst>
          </p:cNvPr>
          <p:cNvSpPr>
            <a:spLocks noGrp="1"/>
          </p:cNvSpPr>
          <p:nvPr>
            <p:ph type="body" idx="16"/>
          </p:nvPr>
        </p:nvSpPr>
        <p:spPr/>
        <p:txBody>
          <a:bodyPr/>
          <a:lstStyle/>
          <a:p>
            <a:endParaRPr lang="en-US"/>
          </a:p>
        </p:txBody>
      </p:sp>
      <p:sp>
        <p:nvSpPr>
          <p:cNvPr id="3" name="Slide Number Placeholder 2">
            <a:extLst>
              <a:ext uri="{FF2B5EF4-FFF2-40B4-BE49-F238E27FC236}">
                <a16:creationId xmlns:a16="http://schemas.microsoft.com/office/drawing/2014/main" id="{4BDCCC6B-0B73-BD48-ACD6-0E551524C770}"/>
              </a:ext>
            </a:extLst>
          </p:cNvPr>
          <p:cNvSpPr>
            <a:spLocks noGrp="1"/>
          </p:cNvSpPr>
          <p:nvPr>
            <p:ph type="sldNum" sz="quarter" idx="4"/>
          </p:nvPr>
        </p:nvSpPr>
        <p:spPr/>
        <p:txBody>
          <a:bodyPr/>
          <a:lstStyle/>
          <a:p>
            <a:fld id="{ECF30DB1-25A6-F34C-9DC4-5EAE2DCC7563}" type="slidenum">
              <a:rPr lang="en-US" smtClean="0"/>
              <a:pPr/>
              <a:t>2</a:t>
            </a:fld>
            <a:endParaRPr lang="en-US" dirty="0"/>
          </a:p>
        </p:txBody>
      </p:sp>
      <p:sp>
        <p:nvSpPr>
          <p:cNvPr id="4" name="Content Placeholder 3">
            <a:extLst>
              <a:ext uri="{FF2B5EF4-FFF2-40B4-BE49-F238E27FC236}">
                <a16:creationId xmlns:a16="http://schemas.microsoft.com/office/drawing/2014/main" id="{38EC9164-5423-5643-B438-BBB174E264A2}"/>
              </a:ext>
            </a:extLst>
          </p:cNvPr>
          <p:cNvSpPr>
            <a:spLocks noGrp="1"/>
          </p:cNvSpPr>
          <p:nvPr>
            <p:ph idx="1"/>
          </p:nvPr>
        </p:nvSpPr>
        <p:spPr/>
        <p:txBody>
          <a:bodyPr/>
          <a:lstStyle/>
          <a:p>
            <a:r>
              <a:rPr lang="en-US" dirty="0"/>
              <a:t>High School Week One</a:t>
            </a:r>
          </a:p>
        </p:txBody>
      </p:sp>
    </p:spTree>
    <p:extLst>
      <p:ext uri="{BB962C8B-B14F-4D97-AF65-F5344CB8AC3E}">
        <p14:creationId xmlns:p14="http://schemas.microsoft.com/office/powerpoint/2010/main" val="436584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F05965-028A-474B-9311-81921F3F03BE}"/>
              </a:ext>
            </a:extLst>
          </p:cNvPr>
          <p:cNvSpPr>
            <a:spLocks noGrp="1"/>
          </p:cNvSpPr>
          <p:nvPr>
            <p:ph type="body" idx="16"/>
          </p:nvPr>
        </p:nvSpPr>
        <p:spPr/>
        <p:txBody>
          <a:bodyPr/>
          <a:lstStyle/>
          <a:p>
            <a:r>
              <a:rPr lang="en-US" dirty="0"/>
              <a:t>P 1</a:t>
            </a:r>
          </a:p>
        </p:txBody>
      </p:sp>
      <p:sp>
        <p:nvSpPr>
          <p:cNvPr id="3" name="Title 2">
            <a:extLst>
              <a:ext uri="{FF2B5EF4-FFF2-40B4-BE49-F238E27FC236}">
                <a16:creationId xmlns:a16="http://schemas.microsoft.com/office/drawing/2014/main" id="{549002B4-9B88-364D-91CA-B725C88A8C12}"/>
              </a:ext>
            </a:extLst>
          </p:cNvPr>
          <p:cNvSpPr>
            <a:spLocks noGrp="1"/>
          </p:cNvSpPr>
          <p:nvPr>
            <p:ph type="title"/>
          </p:nvPr>
        </p:nvSpPr>
        <p:spPr>
          <a:xfrm>
            <a:off x="4671057" y="365125"/>
            <a:ext cx="6482667" cy="755015"/>
          </a:xfrm>
        </p:spPr>
        <p:txBody>
          <a:bodyPr>
            <a:normAutofit/>
          </a:bodyPr>
          <a:lstStyle/>
          <a:p>
            <a:r>
              <a:rPr lang="en-US" dirty="0"/>
              <a:t>The Orange Frog</a:t>
            </a:r>
          </a:p>
        </p:txBody>
      </p:sp>
      <p:sp>
        <p:nvSpPr>
          <p:cNvPr id="4" name="Content Placeholder 3">
            <a:extLst>
              <a:ext uri="{FF2B5EF4-FFF2-40B4-BE49-F238E27FC236}">
                <a16:creationId xmlns:a16="http://schemas.microsoft.com/office/drawing/2014/main" id="{9898F83D-6E81-B549-8593-5967BE1A67E1}"/>
              </a:ext>
            </a:extLst>
          </p:cNvPr>
          <p:cNvSpPr>
            <a:spLocks noGrp="1"/>
          </p:cNvSpPr>
          <p:nvPr>
            <p:ph idx="1"/>
          </p:nvPr>
        </p:nvSpPr>
        <p:spPr>
          <a:xfrm>
            <a:off x="4586096" y="1460817"/>
            <a:ext cx="7266804" cy="4482783"/>
          </a:xfrm>
        </p:spPr>
        <p:txBody>
          <a:bodyPr/>
          <a:lstStyle/>
          <a:p>
            <a:r>
              <a:rPr lang="en-US" dirty="0">
                <a:solidFill>
                  <a:srgbClr val="F08019"/>
                </a:solidFill>
              </a:rPr>
              <a:t>Learning Objective:</a:t>
            </a:r>
          </a:p>
          <a:p>
            <a:r>
              <a:rPr lang="en-US" dirty="0">
                <a:solidFill>
                  <a:srgbClr val="F08019"/>
                </a:solidFill>
              </a:rPr>
              <a:t> </a:t>
            </a:r>
            <a:endParaRPr lang="en-US" u="sng" dirty="0">
              <a:solidFill>
                <a:srgbClr val="3A8E8A"/>
              </a:solidFill>
            </a:endParaRPr>
          </a:p>
          <a:p>
            <a:r>
              <a:rPr lang="en-US" u="sng" dirty="0">
                <a:solidFill>
                  <a:srgbClr val="3A8E8A"/>
                </a:solidFill>
              </a:rPr>
              <a:t>I can</a:t>
            </a:r>
            <a:r>
              <a:rPr lang="en-US" dirty="0">
                <a:solidFill>
                  <a:srgbClr val="3A8E8A"/>
                </a:solidFill>
              </a:rPr>
              <a:t> </a:t>
            </a:r>
            <a:r>
              <a:rPr lang="en-US" b="0" dirty="0">
                <a:solidFill>
                  <a:srgbClr val="000000"/>
                </a:solidFill>
                <a:latin typeface="Eras Medium ITC" panose="020B0602030504020804" pitchFamily="34" charset="77"/>
              </a:rPr>
              <a:t>read the Orange Frog Parable. </a:t>
            </a:r>
          </a:p>
          <a:p>
            <a:endParaRPr lang="en-US" b="0" dirty="0">
              <a:latin typeface="Eras Medium ITC" panose="020B0602030504020804" pitchFamily="34" charset="77"/>
            </a:endParaRPr>
          </a:p>
          <a:p>
            <a:r>
              <a:rPr lang="en-US" u="sng" dirty="0">
                <a:solidFill>
                  <a:srgbClr val="3A8E8A"/>
                </a:solidFill>
              </a:rPr>
              <a:t>I will</a:t>
            </a:r>
            <a:r>
              <a:rPr lang="en-US" dirty="0">
                <a:solidFill>
                  <a:srgbClr val="3A8E8A"/>
                </a:solidFill>
              </a:rPr>
              <a:t> </a:t>
            </a:r>
            <a:r>
              <a:rPr lang="en-US" b="0" dirty="0">
                <a:solidFill>
                  <a:srgbClr val="000000"/>
                </a:solidFill>
                <a:latin typeface="Eras Medium ITC" panose="020B0602030504020804" pitchFamily="34" charset="77"/>
              </a:rPr>
              <a:t>discuss the central theme of the Orange Frog and will discover connections for my everyday life</a:t>
            </a:r>
            <a:r>
              <a:rPr lang="en-US" sz="3200" b="0" dirty="0">
                <a:solidFill>
                  <a:srgbClr val="000000"/>
                </a:solidFill>
                <a:latin typeface="Eras Medium ITC" panose="020B0602030504020804" pitchFamily="34" charset="77"/>
              </a:rPr>
              <a:t>.</a:t>
            </a:r>
          </a:p>
          <a:p>
            <a:endParaRPr lang="en-US" dirty="0"/>
          </a:p>
        </p:txBody>
      </p:sp>
      <p:sp>
        <p:nvSpPr>
          <p:cNvPr id="5" name="Slide Number Placeholder 4">
            <a:extLst>
              <a:ext uri="{FF2B5EF4-FFF2-40B4-BE49-F238E27FC236}">
                <a16:creationId xmlns:a16="http://schemas.microsoft.com/office/drawing/2014/main" id="{EB6AA1A1-FC27-3449-AD1D-4C6413723791}"/>
              </a:ext>
            </a:extLst>
          </p:cNvPr>
          <p:cNvSpPr>
            <a:spLocks noGrp="1"/>
          </p:cNvSpPr>
          <p:nvPr>
            <p:ph type="sldNum" sz="quarter" idx="4"/>
          </p:nvPr>
        </p:nvSpPr>
        <p:spPr/>
        <p:txBody>
          <a:bodyPr/>
          <a:lstStyle/>
          <a:p>
            <a:fld id="{ECF30DB1-25A6-F34C-9DC4-5EAE2DCC7563}" type="slidenum">
              <a:rPr lang="en-US" smtClean="0"/>
              <a:pPr/>
              <a:t>3</a:t>
            </a:fld>
            <a:endParaRPr lang="en-US" dirty="0"/>
          </a:p>
        </p:txBody>
      </p:sp>
      <p:pic>
        <p:nvPicPr>
          <p:cNvPr id="9" name="Picture 8">
            <a:extLst>
              <a:ext uri="{FF2B5EF4-FFF2-40B4-BE49-F238E27FC236}">
                <a16:creationId xmlns:a16="http://schemas.microsoft.com/office/drawing/2014/main" id="{8A0081A9-EB4A-F74D-98DD-33794BD55635}"/>
              </a:ext>
            </a:extLst>
          </p:cNvPr>
          <p:cNvPicPr>
            <a:picLocks noChangeAspect="1"/>
          </p:cNvPicPr>
          <p:nvPr/>
        </p:nvPicPr>
        <p:blipFill>
          <a:blip r:embed="rId3"/>
          <a:stretch>
            <a:fillRect/>
          </a:stretch>
        </p:blipFill>
        <p:spPr>
          <a:xfrm>
            <a:off x="12433114" y="2685265"/>
            <a:ext cx="3039110" cy="3039110"/>
          </a:xfrm>
          <a:prstGeom prst="rect">
            <a:avLst/>
          </a:prstGeom>
        </p:spPr>
      </p:pic>
      <p:pic>
        <p:nvPicPr>
          <p:cNvPr id="11" name="Picture 10">
            <a:extLst>
              <a:ext uri="{FF2B5EF4-FFF2-40B4-BE49-F238E27FC236}">
                <a16:creationId xmlns:a16="http://schemas.microsoft.com/office/drawing/2014/main" id="{16DC81F5-DD08-FD45-AD62-E2FC1FFB731E}"/>
              </a:ext>
            </a:extLst>
          </p:cNvPr>
          <p:cNvPicPr>
            <a:picLocks noChangeAspect="1"/>
          </p:cNvPicPr>
          <p:nvPr/>
        </p:nvPicPr>
        <p:blipFill>
          <a:blip r:embed="rId4"/>
          <a:stretch>
            <a:fillRect/>
          </a:stretch>
        </p:blipFill>
        <p:spPr>
          <a:xfrm>
            <a:off x="13020213" y="4858870"/>
            <a:ext cx="4371008" cy="3350858"/>
          </a:xfrm>
          <a:prstGeom prst="rect">
            <a:avLst/>
          </a:prstGeom>
        </p:spPr>
      </p:pic>
      <p:sp>
        <p:nvSpPr>
          <p:cNvPr id="10" name="Oval 9">
            <a:extLst>
              <a:ext uri="{FF2B5EF4-FFF2-40B4-BE49-F238E27FC236}">
                <a16:creationId xmlns:a16="http://schemas.microsoft.com/office/drawing/2014/main" id="{BA3A20DC-405E-2249-8452-266111DE321D}"/>
              </a:ext>
            </a:extLst>
          </p:cNvPr>
          <p:cNvSpPr/>
          <p:nvPr/>
        </p:nvSpPr>
        <p:spPr>
          <a:xfrm>
            <a:off x="-277810" y="4204820"/>
            <a:ext cx="4545551" cy="654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6C25"/>
              </a:solidFill>
            </a:endParaRPr>
          </a:p>
        </p:txBody>
      </p:sp>
      <p:pic>
        <p:nvPicPr>
          <p:cNvPr id="7" name="Picture 6">
            <a:extLst>
              <a:ext uri="{FF2B5EF4-FFF2-40B4-BE49-F238E27FC236}">
                <a16:creationId xmlns:a16="http://schemas.microsoft.com/office/drawing/2014/main" id="{9A3E729E-9D18-474E-ACA9-D12542FC6BA8}"/>
              </a:ext>
            </a:extLst>
          </p:cNvPr>
          <p:cNvPicPr>
            <a:picLocks noChangeAspect="1"/>
          </p:cNvPicPr>
          <p:nvPr/>
        </p:nvPicPr>
        <p:blipFill>
          <a:blip r:embed="rId5"/>
          <a:stretch>
            <a:fillRect/>
          </a:stretch>
        </p:blipFill>
        <p:spPr>
          <a:xfrm>
            <a:off x="189472" y="2358073"/>
            <a:ext cx="3857625" cy="2468880"/>
          </a:xfrm>
          <a:prstGeom prst="rect">
            <a:avLst/>
          </a:prstGeom>
        </p:spPr>
      </p:pic>
    </p:spTree>
    <p:extLst>
      <p:ext uri="{BB962C8B-B14F-4D97-AF65-F5344CB8AC3E}">
        <p14:creationId xmlns:p14="http://schemas.microsoft.com/office/powerpoint/2010/main" val="1610069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AD16AA-A4C0-1B42-8750-21F25C6F6729}"/>
              </a:ext>
            </a:extLst>
          </p:cNvPr>
          <p:cNvSpPr>
            <a:spLocks noGrp="1"/>
          </p:cNvSpPr>
          <p:nvPr>
            <p:ph type="body" idx="16"/>
          </p:nvPr>
        </p:nvSpPr>
        <p:spPr/>
        <p:txBody>
          <a:bodyPr/>
          <a:lstStyle/>
          <a:p>
            <a:endParaRPr lang="en-US"/>
          </a:p>
        </p:txBody>
      </p:sp>
      <p:sp>
        <p:nvSpPr>
          <p:cNvPr id="3" name="Title 2">
            <a:extLst>
              <a:ext uri="{FF2B5EF4-FFF2-40B4-BE49-F238E27FC236}">
                <a16:creationId xmlns:a16="http://schemas.microsoft.com/office/drawing/2014/main" id="{54FE4D9B-FE9A-434B-8A24-064F42EF406E}"/>
              </a:ext>
            </a:extLst>
          </p:cNvPr>
          <p:cNvSpPr>
            <a:spLocks noGrp="1"/>
          </p:cNvSpPr>
          <p:nvPr>
            <p:ph type="title"/>
          </p:nvPr>
        </p:nvSpPr>
        <p:spPr/>
        <p:txBody>
          <a:bodyPr/>
          <a:lstStyle/>
          <a:p>
            <a:r>
              <a:rPr lang="en-US" dirty="0"/>
              <a:t>Skills</a:t>
            </a:r>
          </a:p>
        </p:txBody>
      </p:sp>
      <p:sp>
        <p:nvSpPr>
          <p:cNvPr id="4" name="Content Placeholder 3">
            <a:extLst>
              <a:ext uri="{FF2B5EF4-FFF2-40B4-BE49-F238E27FC236}">
                <a16:creationId xmlns:a16="http://schemas.microsoft.com/office/drawing/2014/main" id="{0A9497B3-366C-324B-81DB-0E0327E3ED36}"/>
              </a:ext>
            </a:extLst>
          </p:cNvPr>
          <p:cNvSpPr>
            <a:spLocks noGrp="1"/>
          </p:cNvSpPr>
          <p:nvPr>
            <p:ph idx="1"/>
          </p:nvPr>
        </p:nvSpPr>
        <p:spPr/>
        <p:txBody>
          <a:bodyPr/>
          <a:lstStyle/>
          <a:p>
            <a:pPr marL="457200" indent="-457200" fontAlgn="base">
              <a:lnSpc>
                <a:spcPct val="100000"/>
              </a:lnSpc>
              <a:spcBef>
                <a:spcPts val="0"/>
              </a:spcBef>
              <a:spcAft>
                <a:spcPts val="1200"/>
              </a:spcAft>
              <a:buFont typeface="Arial" panose="020B0604020202020204" pitchFamily="34" charset="0"/>
              <a:buChar char="•"/>
            </a:pPr>
            <a:r>
              <a:rPr lang="en-US" dirty="0">
                <a:solidFill>
                  <a:srgbClr val="F08019"/>
                </a:solidFill>
                <a:latin typeface="Eras Medium ITC" panose="020B0602030504020804" pitchFamily="34" charset="77"/>
              </a:rPr>
              <a:t>Interact positively as a team member.</a:t>
            </a:r>
          </a:p>
          <a:p>
            <a:pPr marL="457200" indent="-457200" fontAlgn="base">
              <a:lnSpc>
                <a:spcPct val="100000"/>
              </a:lnSpc>
              <a:spcBef>
                <a:spcPts val="0"/>
              </a:spcBef>
              <a:spcAft>
                <a:spcPts val="1200"/>
              </a:spcAft>
              <a:buFont typeface="Arial" panose="020B0604020202020204" pitchFamily="34" charset="0"/>
              <a:buChar char="•"/>
            </a:pPr>
            <a:r>
              <a:rPr lang="en-US" dirty="0">
                <a:solidFill>
                  <a:srgbClr val="3A8E8A"/>
                </a:solidFill>
                <a:latin typeface="Eras Medium ITC" panose="020B0602030504020804" pitchFamily="34" charset="77"/>
              </a:rPr>
              <a:t>Cooperate with others in a group setting.</a:t>
            </a:r>
          </a:p>
          <a:p>
            <a:pPr marL="457200" indent="-457200" fontAlgn="base">
              <a:lnSpc>
                <a:spcPct val="100000"/>
              </a:lnSpc>
              <a:spcBef>
                <a:spcPts val="0"/>
              </a:spcBef>
              <a:spcAft>
                <a:spcPts val="1200"/>
              </a:spcAft>
              <a:buFont typeface="Arial" panose="020B0604020202020204" pitchFamily="34" charset="0"/>
              <a:buChar char="•"/>
            </a:pPr>
            <a:r>
              <a:rPr lang="en-US" dirty="0">
                <a:solidFill>
                  <a:srgbClr val="F08019"/>
                </a:solidFill>
                <a:latin typeface="Eras Medium ITC" panose="020B0602030504020804" pitchFamily="34" charset="77"/>
              </a:rPr>
              <a:t>Generate ideas with group members.</a:t>
            </a:r>
          </a:p>
          <a:p>
            <a:pPr marL="457200" indent="-457200" fontAlgn="base">
              <a:lnSpc>
                <a:spcPct val="100000"/>
              </a:lnSpc>
              <a:spcBef>
                <a:spcPts val="0"/>
              </a:spcBef>
              <a:spcAft>
                <a:spcPts val="1200"/>
              </a:spcAft>
              <a:buFont typeface="Arial" panose="020B0604020202020204" pitchFamily="34" charset="0"/>
              <a:buChar char="•"/>
            </a:pPr>
            <a:r>
              <a:rPr lang="en-US" dirty="0">
                <a:solidFill>
                  <a:srgbClr val="3A8E8A"/>
                </a:solidFill>
                <a:latin typeface="Eras Medium ITC" panose="020B0602030504020804" pitchFamily="34" charset="77"/>
              </a:rPr>
              <a:t>Are active listeners**</a:t>
            </a:r>
          </a:p>
          <a:p>
            <a:pPr marL="457200" indent="-457200" fontAlgn="base">
              <a:lnSpc>
                <a:spcPct val="100000"/>
              </a:lnSpc>
              <a:spcBef>
                <a:spcPts val="0"/>
              </a:spcBef>
              <a:spcAft>
                <a:spcPts val="1200"/>
              </a:spcAft>
              <a:buFont typeface="Arial" panose="020B0604020202020204" pitchFamily="34" charset="0"/>
              <a:buChar char="•"/>
            </a:pPr>
            <a:r>
              <a:rPr lang="en-US" dirty="0">
                <a:solidFill>
                  <a:srgbClr val="F08019"/>
                </a:solidFill>
                <a:latin typeface="Eras Medium ITC" panose="020B0602030504020804" pitchFamily="34" charset="77"/>
              </a:rPr>
              <a:t>Read and understand information in a variety of forms. </a:t>
            </a:r>
          </a:p>
          <a:p>
            <a:pPr marL="457200" indent="-457200" fontAlgn="base">
              <a:lnSpc>
                <a:spcPct val="100000"/>
              </a:lnSpc>
              <a:spcBef>
                <a:spcPts val="0"/>
              </a:spcBef>
              <a:spcAft>
                <a:spcPts val="1200"/>
              </a:spcAft>
              <a:buFont typeface="Arial" panose="020B0604020202020204" pitchFamily="34" charset="0"/>
              <a:buChar char="•"/>
            </a:pPr>
            <a:r>
              <a:rPr lang="en-US" dirty="0">
                <a:solidFill>
                  <a:srgbClr val="3A8E8A"/>
                </a:solidFill>
                <a:latin typeface="Eras Medium ITC" panose="020B0602030504020804" pitchFamily="34" charset="77"/>
              </a:rPr>
              <a:t>Express ideas**</a:t>
            </a:r>
          </a:p>
        </p:txBody>
      </p:sp>
      <p:sp>
        <p:nvSpPr>
          <p:cNvPr id="5" name="Slide Number Placeholder 4">
            <a:extLst>
              <a:ext uri="{FF2B5EF4-FFF2-40B4-BE49-F238E27FC236}">
                <a16:creationId xmlns:a16="http://schemas.microsoft.com/office/drawing/2014/main" id="{088D8914-910E-0049-8A0A-F422D094A737}"/>
              </a:ext>
            </a:extLst>
          </p:cNvPr>
          <p:cNvSpPr>
            <a:spLocks noGrp="1"/>
          </p:cNvSpPr>
          <p:nvPr>
            <p:ph type="sldNum" sz="quarter" idx="4"/>
          </p:nvPr>
        </p:nvSpPr>
        <p:spPr/>
        <p:txBody>
          <a:bodyPr/>
          <a:lstStyle/>
          <a:p>
            <a:fld id="{ECF30DB1-25A6-F34C-9DC4-5EAE2DCC7563}" type="slidenum">
              <a:rPr lang="en-US" smtClean="0"/>
              <a:pPr/>
              <a:t>4</a:t>
            </a:fld>
            <a:endParaRPr lang="en-US" dirty="0"/>
          </a:p>
        </p:txBody>
      </p:sp>
    </p:spTree>
    <p:extLst>
      <p:ext uri="{BB962C8B-B14F-4D97-AF65-F5344CB8AC3E}">
        <p14:creationId xmlns:p14="http://schemas.microsoft.com/office/powerpoint/2010/main" val="618247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BCA12-2418-3343-A518-DAD8708ACF69}"/>
              </a:ext>
            </a:extLst>
          </p:cNvPr>
          <p:cNvSpPr>
            <a:spLocks noGrp="1"/>
          </p:cNvSpPr>
          <p:nvPr>
            <p:ph type="body" idx="16"/>
          </p:nvPr>
        </p:nvSpPr>
        <p:spPr/>
        <p:txBody>
          <a:bodyPr/>
          <a:lstStyle/>
          <a:p>
            <a:endParaRPr lang="en-US"/>
          </a:p>
        </p:txBody>
      </p:sp>
      <p:sp>
        <p:nvSpPr>
          <p:cNvPr id="3" name="Slide Number Placeholder 2">
            <a:extLst>
              <a:ext uri="{FF2B5EF4-FFF2-40B4-BE49-F238E27FC236}">
                <a16:creationId xmlns:a16="http://schemas.microsoft.com/office/drawing/2014/main" id="{9187AFB2-BBD5-F847-B3BE-569BABAD0832}"/>
              </a:ext>
            </a:extLst>
          </p:cNvPr>
          <p:cNvSpPr>
            <a:spLocks noGrp="1"/>
          </p:cNvSpPr>
          <p:nvPr>
            <p:ph type="sldNum" sz="quarter" idx="4"/>
          </p:nvPr>
        </p:nvSpPr>
        <p:spPr/>
        <p:txBody>
          <a:bodyPr/>
          <a:lstStyle/>
          <a:p>
            <a:fld id="{ECF30DB1-25A6-F34C-9DC4-5EAE2DCC7563}" type="slidenum">
              <a:rPr lang="en-US" smtClean="0"/>
              <a:pPr/>
              <a:t>5</a:t>
            </a:fld>
            <a:endParaRPr lang="en-US" dirty="0"/>
          </a:p>
        </p:txBody>
      </p:sp>
      <p:sp>
        <p:nvSpPr>
          <p:cNvPr id="4" name="Content Placeholder 3">
            <a:extLst>
              <a:ext uri="{FF2B5EF4-FFF2-40B4-BE49-F238E27FC236}">
                <a16:creationId xmlns:a16="http://schemas.microsoft.com/office/drawing/2014/main" id="{4EB26290-39B1-9C4D-B04C-42FB213A3E02}"/>
              </a:ext>
            </a:extLst>
          </p:cNvPr>
          <p:cNvSpPr>
            <a:spLocks noGrp="1"/>
          </p:cNvSpPr>
          <p:nvPr>
            <p:ph idx="1"/>
          </p:nvPr>
        </p:nvSpPr>
        <p:spPr>
          <a:xfrm>
            <a:off x="6096000" y="1250025"/>
            <a:ext cx="6095999" cy="8034397"/>
          </a:xfrm>
        </p:spPr>
        <p:txBody>
          <a:bodyPr>
            <a:normAutofit/>
          </a:bodyPr>
          <a:lstStyle/>
          <a:p>
            <a:r>
              <a:rPr lang="en-US" b="0" dirty="0">
                <a:solidFill>
                  <a:srgbClr val="3A8E8A"/>
                </a:solidFill>
                <a:latin typeface="Eras Medium ITC" panose="020B0602030504020804" pitchFamily="34" charset="77"/>
              </a:rPr>
              <a:t>“When you hear the word positive, what do you think of?</a:t>
            </a:r>
          </a:p>
          <a:p>
            <a:endParaRPr lang="en-US" sz="1400" b="0" dirty="0">
              <a:solidFill>
                <a:srgbClr val="3A8E8A"/>
              </a:solidFill>
              <a:latin typeface="Eras Medium ITC" panose="020B0602030504020804" pitchFamily="34" charset="77"/>
            </a:endParaRPr>
          </a:p>
          <a:p>
            <a:r>
              <a:rPr lang="en-US" b="0" dirty="0">
                <a:solidFill>
                  <a:srgbClr val="F08019"/>
                </a:solidFill>
                <a:latin typeface="Eras Medium ITC" panose="020B0602030504020804" pitchFamily="34" charset="77"/>
              </a:rPr>
              <a:t>“Would you say that you are a positive person by nature?”</a:t>
            </a:r>
          </a:p>
          <a:p>
            <a:br>
              <a:rPr lang="en-US" sz="1400" b="0" dirty="0">
                <a:solidFill>
                  <a:srgbClr val="3A8E8A"/>
                </a:solidFill>
                <a:latin typeface="Eras Medium ITC" panose="020B0602030504020804" pitchFamily="34" charset="77"/>
              </a:rPr>
            </a:br>
            <a:r>
              <a:rPr lang="en-US" b="0" dirty="0">
                <a:solidFill>
                  <a:srgbClr val="3A8E8A"/>
                </a:solidFill>
                <a:latin typeface="Eras Medium ITC" panose="020B0602030504020804" pitchFamily="34" charset="77"/>
              </a:rPr>
              <a:t>“Would you say it’s ‘trendy’ to be positive? Or is it more ‘trendy’ to be angsty and mad?” </a:t>
            </a:r>
          </a:p>
          <a:p>
            <a:endParaRPr lang="en-US" sz="1400" b="0" dirty="0">
              <a:solidFill>
                <a:srgbClr val="F08019"/>
              </a:solidFill>
              <a:latin typeface="Eras Medium ITC" panose="020B0602030504020804" pitchFamily="34" charset="77"/>
            </a:endParaRPr>
          </a:p>
          <a:p>
            <a:r>
              <a:rPr lang="en-US" b="0" dirty="0">
                <a:solidFill>
                  <a:srgbClr val="F08019"/>
                </a:solidFill>
              </a:rPr>
              <a:t>“Has anyone read                              the Orange Frog?” </a:t>
            </a:r>
          </a:p>
          <a:p>
            <a:endParaRPr lang="en-US" b="0" dirty="0">
              <a:solidFill>
                <a:srgbClr val="F08019"/>
              </a:solidFill>
              <a:latin typeface="Eras Medium ITC" panose="020B0602030504020804" pitchFamily="34" charset="77"/>
            </a:endParaRPr>
          </a:p>
        </p:txBody>
      </p:sp>
      <p:sp>
        <p:nvSpPr>
          <p:cNvPr id="5" name="Title 4">
            <a:extLst>
              <a:ext uri="{FF2B5EF4-FFF2-40B4-BE49-F238E27FC236}">
                <a16:creationId xmlns:a16="http://schemas.microsoft.com/office/drawing/2014/main" id="{35D54FC2-F7EF-E249-8577-05DF356FA30B}"/>
              </a:ext>
            </a:extLst>
          </p:cNvPr>
          <p:cNvSpPr>
            <a:spLocks noGrp="1"/>
          </p:cNvSpPr>
          <p:nvPr>
            <p:ph type="title"/>
          </p:nvPr>
        </p:nvSpPr>
        <p:spPr>
          <a:xfrm>
            <a:off x="6096000" y="471111"/>
            <a:ext cx="5446809" cy="755015"/>
          </a:xfrm>
        </p:spPr>
        <p:txBody>
          <a:bodyPr/>
          <a:lstStyle/>
          <a:p>
            <a:pPr algn="ctr"/>
            <a:r>
              <a:rPr lang="en-US" b="0" dirty="0">
                <a:solidFill>
                  <a:srgbClr val="F08019"/>
                </a:solidFill>
              </a:rPr>
              <a:t>Questions</a:t>
            </a:r>
          </a:p>
        </p:txBody>
      </p:sp>
      <p:sp>
        <p:nvSpPr>
          <p:cNvPr id="6" name="Rectangle 5">
            <a:extLst>
              <a:ext uri="{FF2B5EF4-FFF2-40B4-BE49-F238E27FC236}">
                <a16:creationId xmlns:a16="http://schemas.microsoft.com/office/drawing/2014/main" id="{2E87C808-5E75-2A4E-8163-25AEE49ACD06}"/>
              </a:ext>
            </a:extLst>
          </p:cNvPr>
          <p:cNvSpPr/>
          <p:nvPr/>
        </p:nvSpPr>
        <p:spPr>
          <a:xfrm>
            <a:off x="3048000" y="1843951"/>
            <a:ext cx="6096000" cy="369332"/>
          </a:xfrm>
          <a:prstGeom prst="rect">
            <a:avLst/>
          </a:prstGeom>
        </p:spPr>
        <p:txBody>
          <a:bodyPr>
            <a:spAutoFit/>
          </a:bodyPr>
          <a:lstStyle/>
          <a:p>
            <a:endParaRPr lang="en-US" dirty="0"/>
          </a:p>
        </p:txBody>
      </p:sp>
      <p:pic>
        <p:nvPicPr>
          <p:cNvPr id="1026" name="Picture 2" descr="Red-Eyed Tree Frog">
            <a:extLst>
              <a:ext uri="{FF2B5EF4-FFF2-40B4-BE49-F238E27FC236}">
                <a16:creationId xmlns:a16="http://schemas.microsoft.com/office/drawing/2014/main" id="{35A77437-0AA4-C441-9143-9AED18BA46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70864">
            <a:off x="1214675" y="1475573"/>
            <a:ext cx="3326048" cy="3672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7655A33-3F05-A447-BBA2-C30D27513317}"/>
              </a:ext>
            </a:extLst>
          </p:cNvPr>
          <p:cNvPicPr>
            <a:picLocks noChangeAspect="1"/>
          </p:cNvPicPr>
          <p:nvPr/>
        </p:nvPicPr>
        <p:blipFill>
          <a:blip r:embed="rId4"/>
          <a:stretch>
            <a:fillRect/>
          </a:stretch>
        </p:blipFill>
        <p:spPr>
          <a:xfrm>
            <a:off x="9842292" y="4876800"/>
            <a:ext cx="2197100" cy="1981200"/>
          </a:xfrm>
          <a:prstGeom prst="ellipse">
            <a:avLst/>
          </a:prstGeom>
        </p:spPr>
      </p:pic>
    </p:spTree>
    <p:extLst>
      <p:ext uri="{BB962C8B-B14F-4D97-AF65-F5344CB8AC3E}">
        <p14:creationId xmlns:p14="http://schemas.microsoft.com/office/powerpoint/2010/main" val="67776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trips(downRigh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strips(downRigh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strips(downRight)">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strips(downRight)">
                                      <p:cBhvr>
                                        <p:cTn id="22" dur="500"/>
                                        <p:tgtEl>
                                          <p:spTgt spid="4">
                                            <p:txEl>
                                              <p:pRg st="5" end="5"/>
                                            </p:txEl>
                                          </p:spTgt>
                                        </p:tgtEl>
                                      </p:cBhvr>
                                    </p:animEffect>
                                  </p:childTnLst>
                                </p:cTn>
                              </p:par>
                              <p:par>
                                <p:cTn id="23" presetID="53" presetClass="entr" presetSubtype="16"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1AD1BE-494E-A144-893D-5FBDED9F7302}"/>
              </a:ext>
            </a:extLst>
          </p:cNvPr>
          <p:cNvSpPr>
            <a:spLocks noGrp="1"/>
          </p:cNvSpPr>
          <p:nvPr>
            <p:ph type="title"/>
          </p:nvPr>
        </p:nvSpPr>
        <p:spPr>
          <a:xfrm>
            <a:off x="1662544" y="365125"/>
            <a:ext cx="10376848" cy="755015"/>
          </a:xfrm>
        </p:spPr>
        <p:txBody>
          <a:bodyPr/>
          <a:lstStyle/>
          <a:p>
            <a:pPr algn="ctr"/>
            <a:r>
              <a:rPr lang="en-US" dirty="0"/>
              <a:t>Introducing The Orange Frog</a:t>
            </a:r>
          </a:p>
        </p:txBody>
      </p:sp>
      <p:sp>
        <p:nvSpPr>
          <p:cNvPr id="5" name="Text Placeholder 4">
            <a:extLst>
              <a:ext uri="{FF2B5EF4-FFF2-40B4-BE49-F238E27FC236}">
                <a16:creationId xmlns:a16="http://schemas.microsoft.com/office/drawing/2014/main" id="{6EB0F0E3-2F5E-BA40-95F9-AD71638E3F2F}"/>
              </a:ext>
            </a:extLst>
          </p:cNvPr>
          <p:cNvSpPr>
            <a:spLocks noGrp="1"/>
          </p:cNvSpPr>
          <p:nvPr>
            <p:ph type="body" idx="16"/>
          </p:nvPr>
        </p:nvSpPr>
        <p:spPr/>
        <p:txBody>
          <a:bodyPr/>
          <a:lstStyle/>
          <a:p>
            <a:endParaRPr lang="en-US"/>
          </a:p>
        </p:txBody>
      </p:sp>
      <p:sp>
        <p:nvSpPr>
          <p:cNvPr id="2" name="Slide Number Placeholder 1">
            <a:extLst>
              <a:ext uri="{FF2B5EF4-FFF2-40B4-BE49-F238E27FC236}">
                <a16:creationId xmlns:a16="http://schemas.microsoft.com/office/drawing/2014/main" id="{FD49A4EA-D657-9345-8004-AA56091926C3}"/>
              </a:ext>
            </a:extLst>
          </p:cNvPr>
          <p:cNvSpPr>
            <a:spLocks noGrp="1"/>
          </p:cNvSpPr>
          <p:nvPr>
            <p:ph type="sldNum" sz="quarter" idx="4"/>
          </p:nvPr>
        </p:nvSpPr>
        <p:spPr/>
        <p:txBody>
          <a:bodyPr/>
          <a:lstStyle/>
          <a:p>
            <a:fld id="{ECF30DB1-25A6-F34C-9DC4-5EAE2DCC7563}" type="slidenum">
              <a:rPr lang="en-US" smtClean="0"/>
              <a:pPr/>
              <a:t>6</a:t>
            </a:fld>
            <a:endParaRPr lang="en-US" dirty="0"/>
          </a:p>
        </p:txBody>
      </p:sp>
      <p:pic>
        <p:nvPicPr>
          <p:cNvPr id="4" name="sm_2 intro outro - kids" descr="sm_2 intro outro - kids">
            <a:hlinkClick r:id="" action="ppaction://media"/>
            <a:extLst>
              <a:ext uri="{FF2B5EF4-FFF2-40B4-BE49-F238E27FC236}">
                <a16:creationId xmlns:a16="http://schemas.microsoft.com/office/drawing/2014/main" id="{779C22CF-1531-994F-8395-DE9D0F18448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86968" y="1353348"/>
            <a:ext cx="8128000" cy="4572000"/>
          </a:xfrm>
          <a:prstGeom prst="rect">
            <a:avLst/>
          </a:prstGeom>
        </p:spPr>
      </p:pic>
    </p:spTree>
    <p:extLst>
      <p:ext uri="{BB962C8B-B14F-4D97-AF65-F5344CB8AC3E}">
        <p14:creationId xmlns:p14="http://schemas.microsoft.com/office/powerpoint/2010/main" val="309353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56483D-530B-5A40-83F9-638FD9DBB75A}"/>
              </a:ext>
            </a:extLst>
          </p:cNvPr>
          <p:cNvSpPr>
            <a:spLocks noGrp="1"/>
          </p:cNvSpPr>
          <p:nvPr>
            <p:ph type="sldNum" sz="quarter" idx="4"/>
          </p:nvPr>
        </p:nvSpPr>
        <p:spPr>
          <a:xfrm>
            <a:off x="11781183" y="6494895"/>
            <a:ext cx="417307"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rgbClr val="3A8E8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F30DB1-25A6-F34C-9DC4-5EAE2DCC7563}" type="slidenum">
              <a:rPr lang="en-US" smtClean="0"/>
              <a:pPr/>
              <a:t>7</a:t>
            </a:fld>
            <a:endParaRPr lang="en-US" dirty="0"/>
          </a:p>
        </p:txBody>
      </p:sp>
      <p:sp>
        <p:nvSpPr>
          <p:cNvPr id="15" name="Title 2">
            <a:extLst>
              <a:ext uri="{FF2B5EF4-FFF2-40B4-BE49-F238E27FC236}">
                <a16:creationId xmlns:a16="http://schemas.microsoft.com/office/drawing/2014/main" id="{498725E2-318D-C447-8720-CC5327623369}"/>
              </a:ext>
            </a:extLst>
          </p:cNvPr>
          <p:cNvSpPr txBox="1">
            <a:spLocks/>
          </p:cNvSpPr>
          <p:nvPr/>
        </p:nvSpPr>
        <p:spPr>
          <a:xfrm>
            <a:off x="3927065" y="374337"/>
            <a:ext cx="10196947" cy="7550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3A8E8A"/>
                </a:solidFill>
                <a:latin typeface="Eras Demi ITC" panose="020B0602030504020804" pitchFamily="34" charset="77"/>
              </a:rPr>
              <a:t>Finding the Orange Frog Comic</a:t>
            </a:r>
          </a:p>
        </p:txBody>
      </p:sp>
      <p:sp>
        <p:nvSpPr>
          <p:cNvPr id="3" name="Right Arrow 2">
            <a:extLst>
              <a:ext uri="{FF2B5EF4-FFF2-40B4-BE49-F238E27FC236}">
                <a16:creationId xmlns:a16="http://schemas.microsoft.com/office/drawing/2014/main" id="{805F34D7-73BC-864E-82F5-328756D44E8F}"/>
              </a:ext>
            </a:extLst>
          </p:cNvPr>
          <p:cNvSpPr/>
          <p:nvPr/>
        </p:nvSpPr>
        <p:spPr>
          <a:xfrm>
            <a:off x="2786054" y="3017873"/>
            <a:ext cx="1440120" cy="29517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6C25"/>
              </a:solidFill>
            </a:endParaRPr>
          </a:p>
        </p:txBody>
      </p:sp>
      <p:sp>
        <p:nvSpPr>
          <p:cNvPr id="18" name="Oval 17">
            <a:extLst>
              <a:ext uri="{FF2B5EF4-FFF2-40B4-BE49-F238E27FC236}">
                <a16:creationId xmlns:a16="http://schemas.microsoft.com/office/drawing/2014/main" id="{1C5A0162-1300-1040-8070-712F3273467E}"/>
              </a:ext>
            </a:extLst>
          </p:cNvPr>
          <p:cNvSpPr/>
          <p:nvPr/>
        </p:nvSpPr>
        <p:spPr>
          <a:xfrm>
            <a:off x="418453" y="6176035"/>
            <a:ext cx="2953269" cy="37306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6C25"/>
              </a:solidFill>
            </a:endParaRPr>
          </a:p>
        </p:txBody>
      </p:sp>
      <p:pic>
        <p:nvPicPr>
          <p:cNvPr id="12" name="Picture 11">
            <a:extLst>
              <a:ext uri="{FF2B5EF4-FFF2-40B4-BE49-F238E27FC236}">
                <a16:creationId xmlns:a16="http://schemas.microsoft.com/office/drawing/2014/main" id="{E5D6C6F1-FFDC-3144-AC4E-F8C2A58C74A2}"/>
              </a:ext>
            </a:extLst>
          </p:cNvPr>
          <p:cNvPicPr>
            <a:picLocks noChangeAspect="1"/>
          </p:cNvPicPr>
          <p:nvPr/>
        </p:nvPicPr>
        <p:blipFill>
          <a:blip r:embed="rId3"/>
          <a:stretch>
            <a:fillRect/>
          </a:stretch>
        </p:blipFill>
        <p:spPr>
          <a:xfrm>
            <a:off x="1183666" y="4447779"/>
            <a:ext cx="1814252" cy="2047116"/>
          </a:xfrm>
          <a:prstGeom prst="rect">
            <a:avLst/>
          </a:prstGeom>
        </p:spPr>
      </p:pic>
      <p:pic>
        <p:nvPicPr>
          <p:cNvPr id="5" name="Picture 4">
            <a:extLst>
              <a:ext uri="{FF2B5EF4-FFF2-40B4-BE49-F238E27FC236}">
                <a16:creationId xmlns:a16="http://schemas.microsoft.com/office/drawing/2014/main" id="{1CB3E8AD-22FF-D94E-9E90-80C982C59367}"/>
              </a:ext>
            </a:extLst>
          </p:cNvPr>
          <p:cNvPicPr>
            <a:picLocks noChangeAspect="1"/>
          </p:cNvPicPr>
          <p:nvPr/>
        </p:nvPicPr>
        <p:blipFill rotWithShape="1">
          <a:blip r:embed="rId4"/>
          <a:srcRect b="75862"/>
          <a:stretch/>
        </p:blipFill>
        <p:spPr>
          <a:xfrm>
            <a:off x="5101802" y="1380182"/>
            <a:ext cx="4252650" cy="1892896"/>
          </a:xfrm>
          <a:prstGeom prst="rect">
            <a:avLst/>
          </a:prstGeom>
        </p:spPr>
      </p:pic>
      <p:pic>
        <p:nvPicPr>
          <p:cNvPr id="23" name="Picture 22">
            <a:extLst>
              <a:ext uri="{FF2B5EF4-FFF2-40B4-BE49-F238E27FC236}">
                <a16:creationId xmlns:a16="http://schemas.microsoft.com/office/drawing/2014/main" id="{655AAA52-B224-5D4A-9C9A-6F9F6A91232E}"/>
              </a:ext>
            </a:extLst>
          </p:cNvPr>
          <p:cNvPicPr>
            <a:picLocks noChangeAspect="1"/>
          </p:cNvPicPr>
          <p:nvPr/>
        </p:nvPicPr>
        <p:blipFill rotWithShape="1">
          <a:blip r:embed="rId4"/>
          <a:srcRect t="43947" b="31849"/>
          <a:stretch/>
        </p:blipFill>
        <p:spPr>
          <a:xfrm>
            <a:off x="5095303" y="3034268"/>
            <a:ext cx="4241129" cy="1892896"/>
          </a:xfrm>
          <a:prstGeom prst="rect">
            <a:avLst/>
          </a:prstGeom>
        </p:spPr>
      </p:pic>
      <p:pic>
        <p:nvPicPr>
          <p:cNvPr id="24" name="Picture 23">
            <a:extLst>
              <a:ext uri="{FF2B5EF4-FFF2-40B4-BE49-F238E27FC236}">
                <a16:creationId xmlns:a16="http://schemas.microsoft.com/office/drawing/2014/main" id="{9AAC4220-44D9-2949-9225-9FEA10916099}"/>
              </a:ext>
            </a:extLst>
          </p:cNvPr>
          <p:cNvPicPr>
            <a:picLocks noChangeAspect="1"/>
          </p:cNvPicPr>
          <p:nvPr/>
        </p:nvPicPr>
        <p:blipFill rotWithShape="1">
          <a:blip r:embed="rId4"/>
          <a:srcRect t="85670"/>
          <a:stretch/>
        </p:blipFill>
        <p:spPr>
          <a:xfrm>
            <a:off x="5101802" y="5327022"/>
            <a:ext cx="4234630" cy="1122372"/>
          </a:xfrm>
          <a:prstGeom prst="rect">
            <a:avLst/>
          </a:prstGeom>
        </p:spPr>
      </p:pic>
      <p:pic>
        <p:nvPicPr>
          <p:cNvPr id="10" name="Picture 9">
            <a:extLst>
              <a:ext uri="{FF2B5EF4-FFF2-40B4-BE49-F238E27FC236}">
                <a16:creationId xmlns:a16="http://schemas.microsoft.com/office/drawing/2014/main" id="{6902EA34-899F-C242-934B-6AF96759BC8F}"/>
              </a:ext>
            </a:extLst>
          </p:cNvPr>
          <p:cNvPicPr>
            <a:picLocks noChangeAspect="1"/>
          </p:cNvPicPr>
          <p:nvPr/>
        </p:nvPicPr>
        <p:blipFill>
          <a:blip r:embed="rId5"/>
          <a:stretch>
            <a:fillRect/>
          </a:stretch>
        </p:blipFill>
        <p:spPr>
          <a:xfrm flipV="1">
            <a:off x="5077284" y="4927162"/>
            <a:ext cx="4259148" cy="399860"/>
          </a:xfrm>
          <a:prstGeom prst="rect">
            <a:avLst/>
          </a:prstGeom>
        </p:spPr>
      </p:pic>
      <p:pic>
        <p:nvPicPr>
          <p:cNvPr id="7" name="Picture 6">
            <a:extLst>
              <a:ext uri="{FF2B5EF4-FFF2-40B4-BE49-F238E27FC236}">
                <a16:creationId xmlns:a16="http://schemas.microsoft.com/office/drawing/2014/main" id="{BF1CA0C5-4C40-7E4F-B82E-D67D2F6BE182}"/>
              </a:ext>
            </a:extLst>
          </p:cNvPr>
          <p:cNvPicPr>
            <a:picLocks noChangeAspect="1"/>
          </p:cNvPicPr>
          <p:nvPr/>
        </p:nvPicPr>
        <p:blipFill rotWithShape="1">
          <a:blip r:embed="rId6"/>
          <a:srcRect t="8268" b="10389"/>
          <a:stretch/>
        </p:blipFill>
        <p:spPr>
          <a:xfrm>
            <a:off x="6837893" y="4808168"/>
            <a:ext cx="484741" cy="518854"/>
          </a:xfrm>
          <a:prstGeom prst="rect">
            <a:avLst/>
          </a:prstGeom>
        </p:spPr>
      </p:pic>
      <p:grpSp>
        <p:nvGrpSpPr>
          <p:cNvPr id="20" name="Group 19">
            <a:extLst>
              <a:ext uri="{FF2B5EF4-FFF2-40B4-BE49-F238E27FC236}">
                <a16:creationId xmlns:a16="http://schemas.microsoft.com/office/drawing/2014/main" id="{B2649A80-339D-0D4F-AEE8-58FF0CD5C56A}"/>
              </a:ext>
            </a:extLst>
          </p:cNvPr>
          <p:cNvGrpSpPr/>
          <p:nvPr/>
        </p:nvGrpSpPr>
        <p:grpSpPr>
          <a:xfrm>
            <a:off x="2306457" y="3595502"/>
            <a:ext cx="4531435" cy="1767356"/>
            <a:chOff x="2682311" y="4068058"/>
            <a:chExt cx="4531435" cy="1378052"/>
          </a:xfrm>
        </p:grpSpPr>
        <p:pic>
          <p:nvPicPr>
            <p:cNvPr id="6" name="Picture 5">
              <a:extLst>
                <a:ext uri="{FF2B5EF4-FFF2-40B4-BE49-F238E27FC236}">
                  <a16:creationId xmlns:a16="http://schemas.microsoft.com/office/drawing/2014/main" id="{39F4BAC9-5BF9-2540-9230-174C5459016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2682311" y="4068058"/>
              <a:ext cx="4531435" cy="1378052"/>
            </a:xfrm>
            <a:prstGeom prst="rect">
              <a:avLst/>
            </a:prstGeom>
          </p:spPr>
        </p:pic>
        <p:sp>
          <p:nvSpPr>
            <p:cNvPr id="19" name="TextBox 18">
              <a:extLst>
                <a:ext uri="{FF2B5EF4-FFF2-40B4-BE49-F238E27FC236}">
                  <a16:creationId xmlns:a16="http://schemas.microsoft.com/office/drawing/2014/main" id="{FAFB0554-8E68-EB48-963E-420CC0A2AE2D}"/>
                </a:ext>
              </a:extLst>
            </p:cNvPr>
            <p:cNvSpPr txBox="1"/>
            <p:nvPr/>
          </p:nvSpPr>
          <p:spPr>
            <a:xfrm>
              <a:off x="2881092" y="4210302"/>
              <a:ext cx="4234630" cy="1200329"/>
            </a:xfrm>
            <a:prstGeom prst="rect">
              <a:avLst/>
            </a:prstGeom>
            <a:noFill/>
          </p:spPr>
          <p:txBody>
            <a:bodyPr wrap="square" rtlCol="0">
              <a:spAutoFit/>
            </a:bodyPr>
            <a:lstStyle/>
            <a:p>
              <a:pPr algn="ctr"/>
              <a:r>
                <a:rPr lang="en-US" sz="2400" b="1" dirty="0">
                  <a:solidFill>
                    <a:srgbClr val="0070C0"/>
                  </a:solidFill>
                  <a:latin typeface="Eras Demi ITC" panose="020B0602030504020804" pitchFamily="34" charset="77"/>
                </a:rPr>
                <a:t>All Right!</a:t>
              </a:r>
            </a:p>
            <a:p>
              <a:pPr algn="ctr"/>
              <a:r>
                <a:rPr lang="en-US" sz="2400" b="1" dirty="0">
                  <a:solidFill>
                    <a:srgbClr val="0070C0"/>
                  </a:solidFill>
                  <a:latin typeface="Eras Demi ITC" panose="020B0602030504020804" pitchFamily="34" charset="77"/>
                </a:rPr>
                <a:t>Let’s Read  Chapters </a:t>
              </a:r>
            </a:p>
            <a:p>
              <a:pPr algn="ctr"/>
              <a:r>
                <a:rPr lang="en-US" sz="2400" b="1" dirty="0">
                  <a:solidFill>
                    <a:srgbClr val="0070C0"/>
                  </a:solidFill>
                  <a:latin typeface="Eras Demi ITC" panose="020B0602030504020804" pitchFamily="34" charset="77"/>
                </a:rPr>
                <a:t>1 &amp; 2</a:t>
              </a:r>
            </a:p>
          </p:txBody>
        </p:sp>
      </p:grpSp>
      <p:pic>
        <p:nvPicPr>
          <p:cNvPr id="11" name="Picture 10">
            <a:extLst>
              <a:ext uri="{FF2B5EF4-FFF2-40B4-BE49-F238E27FC236}">
                <a16:creationId xmlns:a16="http://schemas.microsoft.com/office/drawing/2014/main" id="{05F994C0-C88A-6243-80DB-703437FE3871}"/>
              </a:ext>
            </a:extLst>
          </p:cNvPr>
          <p:cNvPicPr>
            <a:picLocks noChangeAspect="1"/>
          </p:cNvPicPr>
          <p:nvPr/>
        </p:nvPicPr>
        <p:blipFill>
          <a:blip r:embed="rId9"/>
          <a:stretch>
            <a:fillRect/>
          </a:stretch>
        </p:blipFill>
        <p:spPr>
          <a:xfrm>
            <a:off x="314448" y="830126"/>
            <a:ext cx="2257622" cy="2814007"/>
          </a:xfrm>
          <a:prstGeom prst="rect">
            <a:avLst/>
          </a:prstGeom>
        </p:spPr>
      </p:pic>
      <p:sp>
        <p:nvSpPr>
          <p:cNvPr id="13" name="Rectangle 12">
            <a:extLst>
              <a:ext uri="{FF2B5EF4-FFF2-40B4-BE49-F238E27FC236}">
                <a16:creationId xmlns:a16="http://schemas.microsoft.com/office/drawing/2014/main" id="{EED5DC82-0691-5541-AE27-58D2B49B9FA6}"/>
              </a:ext>
            </a:extLst>
          </p:cNvPr>
          <p:cNvSpPr/>
          <p:nvPr/>
        </p:nvSpPr>
        <p:spPr>
          <a:xfrm>
            <a:off x="8977310" y="4472437"/>
            <a:ext cx="2199861" cy="12186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36C25"/>
                </a:solidFill>
              </a:rPr>
              <a:t>Stopped here</a:t>
            </a:r>
          </a:p>
        </p:txBody>
      </p:sp>
      <p:pic>
        <p:nvPicPr>
          <p:cNvPr id="27" name="Picture 26">
            <a:extLst>
              <a:ext uri="{FF2B5EF4-FFF2-40B4-BE49-F238E27FC236}">
                <a16:creationId xmlns:a16="http://schemas.microsoft.com/office/drawing/2014/main" id="{0CEC39D1-E5EB-5040-9CF2-ED2053134DFC}"/>
              </a:ext>
            </a:extLst>
          </p:cNvPr>
          <p:cNvPicPr>
            <a:picLocks noChangeAspect="1"/>
          </p:cNvPicPr>
          <p:nvPr/>
        </p:nvPicPr>
        <p:blipFill>
          <a:blip r:embed="rId10"/>
          <a:stretch>
            <a:fillRect/>
          </a:stretch>
        </p:blipFill>
        <p:spPr>
          <a:xfrm>
            <a:off x="420565" y="1151440"/>
            <a:ext cx="1965343" cy="2389857"/>
          </a:xfrm>
          <a:prstGeom prst="rect">
            <a:avLst/>
          </a:prstGeom>
        </p:spPr>
      </p:pic>
    </p:spTree>
    <p:extLst>
      <p:ext uri="{BB962C8B-B14F-4D97-AF65-F5344CB8AC3E}">
        <p14:creationId xmlns:p14="http://schemas.microsoft.com/office/powerpoint/2010/main" val="64361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82F05D-B0A8-9E4E-96F0-8CAA0EF6CDE8}"/>
              </a:ext>
            </a:extLst>
          </p:cNvPr>
          <p:cNvSpPr>
            <a:spLocks noGrp="1"/>
          </p:cNvSpPr>
          <p:nvPr>
            <p:ph type="body" idx="16"/>
          </p:nvPr>
        </p:nvSpPr>
        <p:spPr/>
        <p:txBody>
          <a:bodyPr/>
          <a:lstStyle/>
          <a:p>
            <a:endParaRPr lang="en-US"/>
          </a:p>
        </p:txBody>
      </p:sp>
      <p:sp>
        <p:nvSpPr>
          <p:cNvPr id="3" name="Slide Number Placeholder 2">
            <a:extLst>
              <a:ext uri="{FF2B5EF4-FFF2-40B4-BE49-F238E27FC236}">
                <a16:creationId xmlns:a16="http://schemas.microsoft.com/office/drawing/2014/main" id="{C2E290AA-4BCD-0443-B66F-57704096EA6F}"/>
              </a:ext>
            </a:extLst>
          </p:cNvPr>
          <p:cNvSpPr>
            <a:spLocks noGrp="1"/>
          </p:cNvSpPr>
          <p:nvPr>
            <p:ph type="sldNum" sz="quarter" idx="4"/>
          </p:nvPr>
        </p:nvSpPr>
        <p:spPr/>
        <p:txBody>
          <a:bodyPr/>
          <a:lstStyle/>
          <a:p>
            <a:fld id="{ECF30DB1-25A6-F34C-9DC4-5EAE2DCC7563}" type="slidenum">
              <a:rPr lang="en-US" smtClean="0"/>
              <a:pPr/>
              <a:t>8</a:t>
            </a:fld>
            <a:endParaRPr lang="en-US" dirty="0"/>
          </a:p>
        </p:txBody>
      </p:sp>
      <p:grpSp>
        <p:nvGrpSpPr>
          <p:cNvPr id="13" name="Group 12">
            <a:extLst>
              <a:ext uri="{FF2B5EF4-FFF2-40B4-BE49-F238E27FC236}">
                <a16:creationId xmlns:a16="http://schemas.microsoft.com/office/drawing/2014/main" id="{C2A8361F-2E86-694F-ABC3-E96A55D3076C}"/>
              </a:ext>
            </a:extLst>
          </p:cNvPr>
          <p:cNvGrpSpPr/>
          <p:nvPr/>
        </p:nvGrpSpPr>
        <p:grpSpPr>
          <a:xfrm>
            <a:off x="-3352391" y="683032"/>
            <a:ext cx="3088379" cy="3439139"/>
            <a:chOff x="839956" y="1380077"/>
            <a:chExt cx="3679903" cy="4097845"/>
          </a:xfrm>
        </p:grpSpPr>
        <p:sp>
          <p:nvSpPr>
            <p:cNvPr id="7" name="Oval 6">
              <a:extLst>
                <a:ext uri="{FF2B5EF4-FFF2-40B4-BE49-F238E27FC236}">
                  <a16:creationId xmlns:a16="http://schemas.microsoft.com/office/drawing/2014/main" id="{9E6C1B57-C894-BF47-A1D9-FED7D1F839B2}"/>
                </a:ext>
              </a:extLst>
            </p:cNvPr>
            <p:cNvSpPr/>
            <p:nvPr/>
          </p:nvSpPr>
          <p:spPr>
            <a:xfrm>
              <a:off x="839956" y="1380077"/>
              <a:ext cx="3679903" cy="4097845"/>
            </a:xfrm>
            <a:custGeom>
              <a:avLst/>
              <a:gdLst>
                <a:gd name="connsiteX0" fmla="*/ 0 w 3679903"/>
                <a:gd name="connsiteY0" fmla="*/ 2048923 h 4097845"/>
                <a:gd name="connsiteX1" fmla="*/ 1839952 w 3679903"/>
                <a:gd name="connsiteY1" fmla="*/ 0 h 4097845"/>
                <a:gd name="connsiteX2" fmla="*/ 3679904 w 3679903"/>
                <a:gd name="connsiteY2" fmla="*/ 2048923 h 4097845"/>
                <a:gd name="connsiteX3" fmla="*/ 1839952 w 3679903"/>
                <a:gd name="connsiteY3" fmla="*/ 4097846 h 4097845"/>
                <a:gd name="connsiteX4" fmla="*/ 0 w 3679903"/>
                <a:gd name="connsiteY4" fmla="*/ 2048923 h 409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9903" h="4097845" fill="none" extrusionOk="0">
                  <a:moveTo>
                    <a:pt x="0" y="2048923"/>
                  </a:moveTo>
                  <a:cubicBezTo>
                    <a:pt x="228447" y="944435"/>
                    <a:pt x="939503" y="-238167"/>
                    <a:pt x="1839952" y="0"/>
                  </a:cubicBezTo>
                  <a:cubicBezTo>
                    <a:pt x="2586178" y="-41339"/>
                    <a:pt x="3497177" y="1089370"/>
                    <a:pt x="3679904" y="2048923"/>
                  </a:cubicBezTo>
                  <a:cubicBezTo>
                    <a:pt x="3669024" y="3076759"/>
                    <a:pt x="2764265" y="4225510"/>
                    <a:pt x="1839952" y="4097846"/>
                  </a:cubicBezTo>
                  <a:cubicBezTo>
                    <a:pt x="1063641" y="4232133"/>
                    <a:pt x="229991" y="3235810"/>
                    <a:pt x="0" y="2048923"/>
                  </a:cubicBezTo>
                  <a:close/>
                </a:path>
                <a:path w="3679903" h="4097845" stroke="0" extrusionOk="0">
                  <a:moveTo>
                    <a:pt x="0" y="2048923"/>
                  </a:moveTo>
                  <a:cubicBezTo>
                    <a:pt x="-22174" y="903657"/>
                    <a:pt x="748998" y="28065"/>
                    <a:pt x="1839952" y="0"/>
                  </a:cubicBezTo>
                  <a:cubicBezTo>
                    <a:pt x="2913773" y="12135"/>
                    <a:pt x="3503865" y="922932"/>
                    <a:pt x="3679904" y="2048923"/>
                  </a:cubicBezTo>
                  <a:cubicBezTo>
                    <a:pt x="3522691" y="3334039"/>
                    <a:pt x="2823839" y="4276325"/>
                    <a:pt x="1839952" y="4097846"/>
                  </a:cubicBezTo>
                  <a:cubicBezTo>
                    <a:pt x="688657" y="4023920"/>
                    <a:pt x="274759" y="3311794"/>
                    <a:pt x="0" y="2048923"/>
                  </a:cubicBezTo>
                  <a:close/>
                </a:path>
              </a:pathLst>
            </a:custGeom>
            <a:solidFill>
              <a:schemeClr val="bg1"/>
            </a:solidFill>
            <a:ln w="44450">
              <a:solidFill>
                <a:srgbClr val="3A8E8A"/>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6C25"/>
                </a:solidFill>
              </a:endParaRPr>
            </a:p>
          </p:txBody>
        </p:sp>
        <p:pic>
          <p:nvPicPr>
            <p:cNvPr id="6" name="Picture 5">
              <a:extLst>
                <a:ext uri="{FF2B5EF4-FFF2-40B4-BE49-F238E27FC236}">
                  <a16:creationId xmlns:a16="http://schemas.microsoft.com/office/drawing/2014/main" id="{A0B30959-E3EF-2E43-9749-324712D3B169}"/>
                </a:ext>
              </a:extLst>
            </p:cNvPr>
            <p:cNvPicPr>
              <a:picLocks noChangeAspect="1"/>
            </p:cNvPicPr>
            <p:nvPr/>
          </p:nvPicPr>
          <p:blipFill>
            <a:blip r:embed="rId3"/>
            <a:stretch>
              <a:fillRect/>
            </a:stretch>
          </p:blipFill>
          <p:spPr>
            <a:xfrm>
              <a:off x="1412995" y="2148949"/>
              <a:ext cx="2560102" cy="2560102"/>
            </a:xfrm>
            <a:prstGeom prst="rect">
              <a:avLst/>
            </a:prstGeom>
          </p:spPr>
        </p:pic>
      </p:grpSp>
      <p:pic>
        <p:nvPicPr>
          <p:cNvPr id="9" name="Picture 8">
            <a:extLst>
              <a:ext uri="{FF2B5EF4-FFF2-40B4-BE49-F238E27FC236}">
                <a16:creationId xmlns:a16="http://schemas.microsoft.com/office/drawing/2014/main" id="{0EB13BEB-E16A-E046-AA12-1884D9A5C12B}"/>
              </a:ext>
            </a:extLst>
          </p:cNvPr>
          <p:cNvPicPr>
            <a:picLocks noChangeAspect="1"/>
          </p:cNvPicPr>
          <p:nvPr/>
        </p:nvPicPr>
        <p:blipFill>
          <a:blip r:embed="rId4"/>
          <a:stretch>
            <a:fillRect/>
          </a:stretch>
        </p:blipFill>
        <p:spPr>
          <a:xfrm>
            <a:off x="4015418" y="1"/>
            <a:ext cx="1942146" cy="6858000"/>
          </a:xfrm>
          <a:prstGeom prst="rect">
            <a:avLst/>
          </a:prstGeom>
        </p:spPr>
      </p:pic>
      <p:sp>
        <p:nvSpPr>
          <p:cNvPr id="5" name="Title 4">
            <a:extLst>
              <a:ext uri="{FF2B5EF4-FFF2-40B4-BE49-F238E27FC236}">
                <a16:creationId xmlns:a16="http://schemas.microsoft.com/office/drawing/2014/main" id="{EF0DD802-C3C5-9844-824D-F2DE9B140E75}"/>
              </a:ext>
            </a:extLst>
          </p:cNvPr>
          <p:cNvSpPr>
            <a:spLocks noGrp="1"/>
          </p:cNvSpPr>
          <p:nvPr>
            <p:ph type="title"/>
          </p:nvPr>
        </p:nvSpPr>
        <p:spPr>
          <a:xfrm>
            <a:off x="4474291" y="576542"/>
            <a:ext cx="6872011" cy="755015"/>
          </a:xfrm>
        </p:spPr>
        <p:txBody>
          <a:bodyPr>
            <a:normAutofit/>
          </a:bodyPr>
          <a:lstStyle/>
          <a:p>
            <a:pPr algn="ctr"/>
            <a:r>
              <a:rPr lang="en-US" dirty="0">
                <a:solidFill>
                  <a:srgbClr val="F08019"/>
                </a:solidFill>
              </a:rPr>
              <a:t>Thoughts</a:t>
            </a:r>
          </a:p>
        </p:txBody>
      </p:sp>
      <p:graphicFrame>
        <p:nvGraphicFramePr>
          <p:cNvPr id="8" name="Table 7">
            <a:extLst>
              <a:ext uri="{FF2B5EF4-FFF2-40B4-BE49-F238E27FC236}">
                <a16:creationId xmlns:a16="http://schemas.microsoft.com/office/drawing/2014/main" id="{E5D64D26-FA30-1A4C-B9CF-F6FFEF3BCD12}"/>
              </a:ext>
            </a:extLst>
          </p:cNvPr>
          <p:cNvGraphicFramePr>
            <a:graphicFrameLocks noGrp="1"/>
          </p:cNvGraphicFramePr>
          <p:nvPr/>
        </p:nvGraphicFramePr>
        <p:xfrm>
          <a:off x="4072244" y="1789266"/>
          <a:ext cx="7966191" cy="4492192"/>
        </p:xfrm>
        <a:graphic>
          <a:graphicData uri="http://schemas.openxmlformats.org/drawingml/2006/table">
            <a:tbl>
              <a:tblPr/>
              <a:tblGrid>
                <a:gridCol w="2655397">
                  <a:extLst>
                    <a:ext uri="{9D8B030D-6E8A-4147-A177-3AD203B41FA5}">
                      <a16:colId xmlns:a16="http://schemas.microsoft.com/office/drawing/2014/main" val="864533730"/>
                    </a:ext>
                  </a:extLst>
                </a:gridCol>
                <a:gridCol w="2655397">
                  <a:extLst>
                    <a:ext uri="{9D8B030D-6E8A-4147-A177-3AD203B41FA5}">
                      <a16:colId xmlns:a16="http://schemas.microsoft.com/office/drawing/2014/main" val="71975538"/>
                    </a:ext>
                  </a:extLst>
                </a:gridCol>
                <a:gridCol w="2655397">
                  <a:extLst>
                    <a:ext uri="{9D8B030D-6E8A-4147-A177-3AD203B41FA5}">
                      <a16:colId xmlns:a16="http://schemas.microsoft.com/office/drawing/2014/main" val="1933335972"/>
                    </a:ext>
                  </a:extLst>
                </a:gridCol>
              </a:tblGrid>
              <a:tr h="1610060">
                <a:tc>
                  <a:txBody>
                    <a:bodyPr/>
                    <a:lstStyle/>
                    <a:p>
                      <a:pPr algn="ctr" rtl="0" fontAlgn="t">
                        <a:spcBef>
                          <a:spcPts val="0"/>
                        </a:spcBef>
                        <a:spcAft>
                          <a:spcPts val="0"/>
                        </a:spcAft>
                      </a:pPr>
                      <a:r>
                        <a:rPr lang="en-US" sz="3200" b="1" i="0" u="none" strike="noStrike" dirty="0">
                          <a:solidFill>
                            <a:srgbClr val="F08019"/>
                          </a:solidFill>
                          <a:effectLst/>
                          <a:latin typeface="Eras Medium ITC" panose="020B0602030504020804" pitchFamily="34" charset="77"/>
                        </a:rPr>
                        <a:t>The </a:t>
                      </a:r>
                    </a:p>
                    <a:p>
                      <a:pPr algn="ctr" rtl="0" fontAlgn="t">
                        <a:spcBef>
                          <a:spcPts val="0"/>
                        </a:spcBef>
                        <a:spcAft>
                          <a:spcPts val="0"/>
                        </a:spcAft>
                      </a:pPr>
                      <a:r>
                        <a:rPr lang="en-US" sz="3200" b="1" i="0" u="none" strike="noStrike" dirty="0">
                          <a:solidFill>
                            <a:srgbClr val="F08019"/>
                          </a:solidFill>
                          <a:effectLst/>
                          <a:latin typeface="Eras Medium ITC" panose="020B0602030504020804" pitchFamily="34" charset="77"/>
                        </a:rPr>
                        <a:t>Thrall </a:t>
                      </a:r>
                      <a:endParaRPr lang="en-US" sz="4400" b="1" i="0" dirty="0">
                        <a:solidFill>
                          <a:srgbClr val="F08019"/>
                        </a:solidFill>
                        <a:effectLst/>
                        <a:latin typeface="Eras Medium ITC" panose="020B0602030504020804" pitchFamily="34" charset="77"/>
                      </a:endParaRPr>
                    </a:p>
                  </a:txBody>
                  <a:tcPr marL="63195" marR="63195" marT="63195" marB="63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3200" b="1" i="0" u="none" strike="noStrike" dirty="0">
                          <a:solidFill>
                            <a:srgbClr val="3A8E8A"/>
                          </a:solidFill>
                          <a:effectLst/>
                          <a:latin typeface="Eras Medium ITC" panose="020B0602030504020804" pitchFamily="34" charset="77"/>
                        </a:rPr>
                        <a:t>The </a:t>
                      </a:r>
                    </a:p>
                    <a:p>
                      <a:pPr algn="ctr" rtl="0" fontAlgn="t">
                        <a:spcBef>
                          <a:spcPts val="0"/>
                        </a:spcBef>
                        <a:spcAft>
                          <a:spcPts val="0"/>
                        </a:spcAft>
                      </a:pPr>
                      <a:r>
                        <a:rPr lang="en-US" sz="3200" b="1" i="0" u="none" strike="noStrike" dirty="0">
                          <a:solidFill>
                            <a:srgbClr val="3A8E8A"/>
                          </a:solidFill>
                          <a:effectLst/>
                          <a:latin typeface="Eras Medium ITC" panose="020B0602030504020804" pitchFamily="34" charset="77"/>
                        </a:rPr>
                        <a:t>Deluge</a:t>
                      </a:r>
                      <a:endParaRPr lang="en-US" sz="4400" b="1" i="0" dirty="0">
                        <a:solidFill>
                          <a:srgbClr val="3A8E8A"/>
                        </a:solidFill>
                        <a:effectLst/>
                        <a:latin typeface="Eras Medium ITC" panose="020B0602030504020804" pitchFamily="34" charset="77"/>
                      </a:endParaRPr>
                    </a:p>
                  </a:txBody>
                  <a:tcPr marL="63195" marR="63195" marT="63195" marB="63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3200" b="1" i="0" u="none" strike="noStrike" dirty="0">
                          <a:solidFill>
                            <a:srgbClr val="F08019"/>
                          </a:solidFill>
                          <a:effectLst/>
                          <a:latin typeface="Eras Medium ITC" panose="020B0602030504020804" pitchFamily="34" charset="77"/>
                        </a:rPr>
                        <a:t>Transition Week </a:t>
                      </a:r>
                      <a:endParaRPr lang="en-US" sz="4400" b="1" i="0" dirty="0">
                        <a:solidFill>
                          <a:srgbClr val="F08019"/>
                        </a:solidFill>
                        <a:effectLst/>
                        <a:latin typeface="Eras Medium ITC" panose="020B0602030504020804" pitchFamily="34" charset="77"/>
                      </a:endParaRPr>
                    </a:p>
                  </a:txBody>
                  <a:tcPr marL="63195" marR="63195" marT="63195" marB="63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1222340"/>
                  </a:ext>
                </a:extLst>
              </a:tr>
              <a:tr h="2882132">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2000" b="0" i="1" u="none" strike="noStrike" dirty="0">
                          <a:solidFill>
                            <a:srgbClr val="3A8E8A"/>
                          </a:solidFill>
                          <a:effectLst/>
                          <a:latin typeface="Eras Medium ITC" panose="020B0602030504020804" pitchFamily="34" charset="77"/>
                        </a:rPr>
                        <a:t>“</a:t>
                      </a:r>
                      <a:r>
                        <a:rPr lang="en-US" sz="2000" b="1" i="1" u="none" strike="noStrike" dirty="0">
                          <a:solidFill>
                            <a:srgbClr val="3A8E8A"/>
                          </a:solidFill>
                          <a:effectLst/>
                          <a:latin typeface="Eras Medium ITC" panose="020B0602030504020804" pitchFamily="34" charset="77"/>
                        </a:rPr>
                        <a:t>Changes Perspective &amp; Color.  </a:t>
                      </a:r>
                    </a:p>
                    <a:p>
                      <a:pPr marL="0" marR="0" lvl="0" indent="0" algn="ctr" defTabSz="914400" rtl="0" eaLnBrk="1" fontAlgn="t" latinLnBrk="0" hangingPunct="1">
                        <a:lnSpc>
                          <a:spcPct val="100000"/>
                        </a:lnSpc>
                        <a:spcBef>
                          <a:spcPts val="0"/>
                        </a:spcBef>
                        <a:spcAft>
                          <a:spcPts val="0"/>
                        </a:spcAft>
                        <a:buClrTx/>
                        <a:buSzTx/>
                        <a:buFontTx/>
                        <a:buNone/>
                        <a:tabLst/>
                        <a:defRPr/>
                      </a:pPr>
                      <a:endParaRPr lang="en-US" sz="2000" b="1" i="1" u="none" strike="noStrike" dirty="0">
                        <a:solidFill>
                          <a:srgbClr val="3A8E8A"/>
                        </a:solidFill>
                        <a:effectLst/>
                        <a:latin typeface="Eras Medium ITC" panose="020B0602030504020804" pitchFamily="34" charset="77"/>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2000" b="1" i="1" u="none" strike="noStrike" dirty="0">
                          <a:solidFill>
                            <a:srgbClr val="F08019"/>
                          </a:solidFill>
                          <a:effectLst/>
                          <a:latin typeface="Eras Medium ITC" panose="020B0602030504020804" pitchFamily="34" charset="77"/>
                        </a:rPr>
                        <a:t>Makes Life less vibrant</a:t>
                      </a:r>
                    </a:p>
                    <a:p>
                      <a:pPr marL="0" marR="0" lvl="0" indent="0" algn="ctr" defTabSz="914400" rtl="0" eaLnBrk="1" fontAlgn="t" latinLnBrk="0" hangingPunct="1">
                        <a:lnSpc>
                          <a:spcPct val="100000"/>
                        </a:lnSpc>
                        <a:spcBef>
                          <a:spcPts val="0"/>
                        </a:spcBef>
                        <a:spcAft>
                          <a:spcPts val="0"/>
                        </a:spcAft>
                        <a:buClrTx/>
                        <a:buSzTx/>
                        <a:buFontTx/>
                        <a:buNone/>
                        <a:tabLst/>
                        <a:defRPr/>
                      </a:pPr>
                      <a:endParaRPr lang="en-US" sz="2000" b="1" i="1" u="none" strike="noStrike" dirty="0">
                        <a:solidFill>
                          <a:srgbClr val="F08019"/>
                        </a:solidFill>
                        <a:effectLst/>
                        <a:latin typeface="Eras Medium ITC" panose="020B0602030504020804" pitchFamily="34" charset="77"/>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2000" b="1" i="1" u="none" strike="noStrike" dirty="0">
                          <a:solidFill>
                            <a:srgbClr val="3A8E8A"/>
                          </a:solidFill>
                          <a:effectLst/>
                          <a:latin typeface="Eras Medium ITC" panose="020B0602030504020804" pitchFamily="34" charset="77"/>
                        </a:rPr>
                        <a:t>No Coughing, no Shakes &amp; no Warts</a:t>
                      </a:r>
                    </a:p>
                  </a:txBody>
                  <a:tcPr marT="63195" marB="63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2000" b="1" i="0" u="none" strike="noStrike" dirty="0">
                          <a:solidFill>
                            <a:srgbClr val="F08019"/>
                          </a:solidFill>
                          <a:effectLst/>
                          <a:latin typeface="Eras Medium ITC" panose="020B0602030504020804" pitchFamily="34" charset="77"/>
                        </a:rPr>
                        <a:t>Something we cannot stop.  </a:t>
                      </a:r>
                    </a:p>
                    <a:p>
                      <a:pPr marL="0" marR="0" lvl="0" indent="0" algn="ctr" defTabSz="914400" rtl="0" eaLnBrk="1" fontAlgn="t" latinLnBrk="0" hangingPunct="1">
                        <a:lnSpc>
                          <a:spcPct val="100000"/>
                        </a:lnSpc>
                        <a:spcBef>
                          <a:spcPts val="0"/>
                        </a:spcBef>
                        <a:spcAft>
                          <a:spcPts val="0"/>
                        </a:spcAft>
                        <a:buClrTx/>
                        <a:buSzTx/>
                        <a:buFontTx/>
                        <a:buNone/>
                        <a:tabLst/>
                        <a:defRPr/>
                      </a:pPr>
                      <a:endParaRPr lang="en-US" sz="2000" b="1" i="0" u="none" strike="noStrike" dirty="0">
                        <a:solidFill>
                          <a:srgbClr val="000000"/>
                        </a:solidFill>
                        <a:effectLst/>
                        <a:latin typeface="Eras Medium ITC" panose="020B0602030504020804" pitchFamily="34" charset="77"/>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2000" b="1" i="0" u="none" strike="noStrike" dirty="0">
                          <a:solidFill>
                            <a:srgbClr val="3A8E8A"/>
                          </a:solidFill>
                          <a:effectLst/>
                          <a:latin typeface="Eras Medium ITC" panose="020B0602030504020804" pitchFamily="34" charset="77"/>
                        </a:rPr>
                        <a:t>Something we can be ready for.</a:t>
                      </a:r>
                    </a:p>
                  </a:txBody>
                  <a:tcPr marT="63195" marB="63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1" i="0" u="none" strike="noStrike" dirty="0">
                          <a:solidFill>
                            <a:srgbClr val="3A8E8A"/>
                          </a:solidFill>
                          <a:effectLst/>
                          <a:latin typeface="Eras Medium ITC" panose="020B0602030504020804" pitchFamily="34" charset="77"/>
                        </a:rPr>
                        <a:t>Coming of Age</a:t>
                      </a:r>
                    </a:p>
                    <a:p>
                      <a:pPr algn="ctr" rtl="0" fontAlgn="t">
                        <a:spcBef>
                          <a:spcPts val="0"/>
                        </a:spcBef>
                        <a:spcAft>
                          <a:spcPts val="0"/>
                        </a:spcAft>
                      </a:pPr>
                      <a:endParaRPr lang="en-US" sz="2000" b="1" i="0" u="none" strike="noStrike" dirty="0">
                        <a:solidFill>
                          <a:srgbClr val="3A8E8A"/>
                        </a:solidFill>
                        <a:effectLst/>
                        <a:latin typeface="Eras Medium ITC" panose="020B0602030504020804" pitchFamily="34" charset="77"/>
                      </a:endParaRPr>
                    </a:p>
                    <a:p>
                      <a:pPr algn="ctr" rtl="0" fontAlgn="t">
                        <a:spcBef>
                          <a:spcPts val="0"/>
                        </a:spcBef>
                        <a:spcAft>
                          <a:spcPts val="0"/>
                        </a:spcAft>
                      </a:pPr>
                      <a:r>
                        <a:rPr lang="en-US" sz="2000" b="1" i="0" u="none" strike="noStrike" dirty="0">
                          <a:solidFill>
                            <a:srgbClr val="F08019"/>
                          </a:solidFill>
                          <a:effectLst/>
                          <a:latin typeface="Eras Medium ITC" panose="020B0602030504020804" pitchFamily="34" charset="77"/>
                        </a:rPr>
                        <a:t>Trying to “Fit In”</a:t>
                      </a:r>
                    </a:p>
                  </a:txBody>
                  <a:tcPr marT="63195" marB="63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224271"/>
                  </a:ext>
                </a:extLst>
              </a:tr>
            </a:tbl>
          </a:graphicData>
        </a:graphic>
      </p:graphicFrame>
      <p:pic>
        <p:nvPicPr>
          <p:cNvPr id="14" name="Picture 13">
            <a:extLst>
              <a:ext uri="{FF2B5EF4-FFF2-40B4-BE49-F238E27FC236}">
                <a16:creationId xmlns:a16="http://schemas.microsoft.com/office/drawing/2014/main" id="{8CA9E6AC-D920-DE45-AC58-EB0C36DC684D}"/>
              </a:ext>
            </a:extLst>
          </p:cNvPr>
          <p:cNvPicPr>
            <a:picLocks noChangeAspect="1"/>
          </p:cNvPicPr>
          <p:nvPr/>
        </p:nvPicPr>
        <p:blipFill>
          <a:blip r:embed="rId5"/>
          <a:stretch>
            <a:fillRect/>
          </a:stretch>
        </p:blipFill>
        <p:spPr>
          <a:xfrm>
            <a:off x="4112852" y="3429000"/>
            <a:ext cx="2521686" cy="2802462"/>
          </a:xfrm>
          <a:prstGeom prst="rect">
            <a:avLst/>
          </a:prstGeom>
        </p:spPr>
      </p:pic>
      <p:pic>
        <p:nvPicPr>
          <p:cNvPr id="15" name="Picture 14">
            <a:extLst>
              <a:ext uri="{FF2B5EF4-FFF2-40B4-BE49-F238E27FC236}">
                <a16:creationId xmlns:a16="http://schemas.microsoft.com/office/drawing/2014/main" id="{A83E152C-DE5C-0A49-92C5-991D90F59B9B}"/>
              </a:ext>
            </a:extLst>
          </p:cNvPr>
          <p:cNvPicPr>
            <a:picLocks noChangeAspect="1"/>
          </p:cNvPicPr>
          <p:nvPr/>
        </p:nvPicPr>
        <p:blipFill>
          <a:blip r:embed="rId5"/>
          <a:stretch>
            <a:fillRect/>
          </a:stretch>
        </p:blipFill>
        <p:spPr>
          <a:xfrm>
            <a:off x="6818306" y="3478996"/>
            <a:ext cx="2481811" cy="2470180"/>
          </a:xfrm>
          <a:prstGeom prst="rect">
            <a:avLst/>
          </a:prstGeom>
        </p:spPr>
      </p:pic>
      <p:pic>
        <p:nvPicPr>
          <p:cNvPr id="16" name="Picture 15">
            <a:extLst>
              <a:ext uri="{FF2B5EF4-FFF2-40B4-BE49-F238E27FC236}">
                <a16:creationId xmlns:a16="http://schemas.microsoft.com/office/drawing/2014/main" id="{61D19C4B-D07E-E24F-9FE7-2EABF98AD830}"/>
              </a:ext>
            </a:extLst>
          </p:cNvPr>
          <p:cNvPicPr>
            <a:picLocks noChangeAspect="1"/>
          </p:cNvPicPr>
          <p:nvPr/>
        </p:nvPicPr>
        <p:blipFill>
          <a:blip r:embed="rId5"/>
          <a:stretch>
            <a:fillRect/>
          </a:stretch>
        </p:blipFill>
        <p:spPr>
          <a:xfrm>
            <a:off x="9419679" y="3478996"/>
            <a:ext cx="2481811" cy="2219277"/>
          </a:xfrm>
          <a:prstGeom prst="rect">
            <a:avLst/>
          </a:prstGeom>
        </p:spPr>
      </p:pic>
      <p:pic>
        <p:nvPicPr>
          <p:cNvPr id="24" name="Picture 23">
            <a:extLst>
              <a:ext uri="{FF2B5EF4-FFF2-40B4-BE49-F238E27FC236}">
                <a16:creationId xmlns:a16="http://schemas.microsoft.com/office/drawing/2014/main" id="{2F21053D-5195-5E4D-9F0F-89D3B4C98D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45" t="51751" r="51425" b="8941"/>
          <a:stretch/>
        </p:blipFill>
        <p:spPr>
          <a:xfrm>
            <a:off x="507422" y="648553"/>
            <a:ext cx="2739213" cy="1519236"/>
          </a:xfrm>
          <a:prstGeom prst="ellipse">
            <a:avLst/>
          </a:prstGeom>
          <a:ln>
            <a:noFill/>
          </a:ln>
          <a:effectLst>
            <a:softEdge rad="112500"/>
          </a:effectLst>
        </p:spPr>
      </p:pic>
      <p:pic>
        <p:nvPicPr>
          <p:cNvPr id="27" name="Picture 26">
            <a:extLst>
              <a:ext uri="{FF2B5EF4-FFF2-40B4-BE49-F238E27FC236}">
                <a16:creationId xmlns:a16="http://schemas.microsoft.com/office/drawing/2014/main" id="{82994C2C-54A0-A446-ADAB-9D1F61699319}"/>
              </a:ext>
            </a:extLst>
          </p:cNvPr>
          <p:cNvPicPr>
            <a:picLocks noChangeAspect="1"/>
          </p:cNvPicPr>
          <p:nvPr/>
        </p:nvPicPr>
        <p:blipFill rotWithShape="1">
          <a:blip r:embed="rId7" cstate="print">
            <a:alphaModFix/>
            <a:extLst>
              <a:ext uri="{28A0092B-C50C-407E-A947-70E740481C1C}">
                <a14:useLocalDpi xmlns:a14="http://schemas.microsoft.com/office/drawing/2010/main" val="0"/>
              </a:ext>
            </a:extLst>
          </a:blip>
          <a:srcRect l="188" r="480"/>
          <a:stretch/>
        </p:blipFill>
        <p:spPr>
          <a:xfrm>
            <a:off x="563214" y="2640490"/>
            <a:ext cx="2627628" cy="1475443"/>
          </a:xfrm>
          <a:prstGeom prst="ellipse">
            <a:avLst/>
          </a:prstGeom>
          <a:ln>
            <a:noFill/>
          </a:ln>
          <a:effectLst>
            <a:softEdge rad="112500"/>
          </a:effectLst>
        </p:spPr>
      </p:pic>
      <p:pic>
        <p:nvPicPr>
          <p:cNvPr id="30" name="Picture 29">
            <a:extLst>
              <a:ext uri="{FF2B5EF4-FFF2-40B4-BE49-F238E27FC236}">
                <a16:creationId xmlns:a16="http://schemas.microsoft.com/office/drawing/2014/main" id="{ABA7CE06-B929-2A43-9742-66FE4DF56DA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06" t="22373" r="5168"/>
          <a:stretch/>
        </p:blipFill>
        <p:spPr>
          <a:xfrm>
            <a:off x="512590" y="4588634"/>
            <a:ext cx="2728876" cy="1519237"/>
          </a:xfrm>
          <a:prstGeom prst="ellipse">
            <a:avLst/>
          </a:prstGeom>
          <a:ln>
            <a:noFill/>
          </a:ln>
          <a:effectLst>
            <a:softEdge rad="112500"/>
          </a:effectLst>
        </p:spPr>
      </p:pic>
    </p:spTree>
    <p:extLst>
      <p:ext uri="{BB962C8B-B14F-4D97-AF65-F5344CB8AC3E}">
        <p14:creationId xmlns:p14="http://schemas.microsoft.com/office/powerpoint/2010/main" val="145935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edg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nodeType="clickEffect">
                                  <p:stCondLst>
                                    <p:cond delay="0"/>
                                  </p:stCondLst>
                                  <p:childTnLst>
                                    <p:animEffect transition="out" filter="wipe(up)">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edg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nodeType="clickEffect">
                                  <p:stCondLst>
                                    <p:cond delay="0"/>
                                  </p:stCondLst>
                                  <p:childTnLst>
                                    <p:animEffect transition="out" filter="wipe(up)">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edg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1" fill="hold" nodeType="clickEffect">
                                  <p:stCondLst>
                                    <p:cond delay="0"/>
                                  </p:stCondLst>
                                  <p:childTnLst>
                                    <p:animEffect transition="out" filter="wipe(up)">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13BAF994-7555-314A-8402-1C6737694D38}"/>
              </a:ext>
            </a:extLst>
          </p:cNvPr>
          <p:cNvSpPr>
            <a:spLocks noGrp="1"/>
          </p:cNvSpPr>
          <p:nvPr>
            <p:ph type="body" idx="16"/>
          </p:nvPr>
        </p:nvSpPr>
        <p:spPr/>
        <p:txBody>
          <a:bodyPr/>
          <a:lstStyle/>
          <a:p>
            <a:endParaRPr lang="en-US"/>
          </a:p>
        </p:txBody>
      </p:sp>
      <p:sp>
        <p:nvSpPr>
          <p:cNvPr id="5" name="Title 4">
            <a:extLst>
              <a:ext uri="{FF2B5EF4-FFF2-40B4-BE49-F238E27FC236}">
                <a16:creationId xmlns:a16="http://schemas.microsoft.com/office/drawing/2014/main" id="{EF0DD802-C3C5-9844-824D-F2DE9B140E75}"/>
              </a:ext>
            </a:extLst>
          </p:cNvPr>
          <p:cNvSpPr>
            <a:spLocks noGrp="1"/>
          </p:cNvSpPr>
          <p:nvPr>
            <p:ph type="title"/>
          </p:nvPr>
        </p:nvSpPr>
        <p:spPr/>
        <p:txBody>
          <a:bodyPr>
            <a:normAutofit/>
          </a:bodyPr>
          <a:lstStyle/>
          <a:p>
            <a:pPr algn="ctr"/>
            <a:r>
              <a:rPr lang="en-US" dirty="0">
                <a:solidFill>
                  <a:srgbClr val="F08019"/>
                </a:solidFill>
              </a:rPr>
              <a:t>Action</a:t>
            </a:r>
          </a:p>
        </p:txBody>
      </p:sp>
      <p:sp>
        <p:nvSpPr>
          <p:cNvPr id="4" name="Content Placeholder 3">
            <a:extLst>
              <a:ext uri="{FF2B5EF4-FFF2-40B4-BE49-F238E27FC236}">
                <a16:creationId xmlns:a16="http://schemas.microsoft.com/office/drawing/2014/main" id="{0D8A0E7C-EE59-0D4F-8290-917FF54C1C35}"/>
              </a:ext>
            </a:extLst>
          </p:cNvPr>
          <p:cNvSpPr>
            <a:spLocks noGrp="1"/>
          </p:cNvSpPr>
          <p:nvPr>
            <p:ph idx="1"/>
          </p:nvPr>
        </p:nvSpPr>
        <p:spPr>
          <a:xfrm>
            <a:off x="3316637" y="1460816"/>
            <a:ext cx="8291594" cy="4831495"/>
          </a:xfrm>
        </p:spPr>
        <p:txBody>
          <a:bodyPr>
            <a:normAutofit/>
          </a:bodyPr>
          <a:lstStyle/>
          <a:p>
            <a:r>
              <a:rPr lang="en-US" dirty="0">
                <a:solidFill>
                  <a:srgbClr val="3A8E8A"/>
                </a:solidFill>
                <a:latin typeface="Eras Medium ITC" panose="020B0602030504020804" pitchFamily="34" charset="77"/>
              </a:rPr>
              <a:t>“Have you ever had a time when you wanted to be like everyone else?  When you wanted to hide your differences to fit in?”.</a:t>
            </a:r>
          </a:p>
          <a:p>
            <a:endParaRPr lang="en-US" dirty="0">
              <a:solidFill>
                <a:srgbClr val="3A8E8A"/>
              </a:solidFill>
              <a:latin typeface="Eras Medium ITC" panose="020B0602030504020804" pitchFamily="34" charset="77"/>
            </a:endParaRPr>
          </a:p>
          <a:p>
            <a:r>
              <a:rPr lang="en-US" dirty="0">
                <a:solidFill>
                  <a:srgbClr val="F08019"/>
                </a:solidFill>
                <a:latin typeface="Eras Medium ITC" panose="020B0602030504020804" pitchFamily="34" charset="77"/>
              </a:rPr>
              <a:t>“I wanted to be like everyone else when __________________”.</a:t>
            </a:r>
          </a:p>
          <a:p>
            <a:endParaRPr lang="en-US" dirty="0">
              <a:solidFill>
                <a:srgbClr val="3A8E8A"/>
              </a:solidFill>
              <a:latin typeface="Eras Medium ITC" panose="020B0602030504020804" pitchFamily="34" charset="77"/>
            </a:endParaRPr>
          </a:p>
          <a:p>
            <a:r>
              <a:rPr lang="en-US" dirty="0">
                <a:solidFill>
                  <a:srgbClr val="3A8E8A"/>
                </a:solidFill>
                <a:latin typeface="Eras Medium ITC" panose="020B0602030504020804" pitchFamily="34" charset="77"/>
              </a:rPr>
              <a:t>“I felt different because ______________”.</a:t>
            </a:r>
          </a:p>
        </p:txBody>
      </p:sp>
      <p:sp>
        <p:nvSpPr>
          <p:cNvPr id="3" name="Slide Number Placeholder 2">
            <a:extLst>
              <a:ext uri="{FF2B5EF4-FFF2-40B4-BE49-F238E27FC236}">
                <a16:creationId xmlns:a16="http://schemas.microsoft.com/office/drawing/2014/main" id="{C2E290AA-4BCD-0443-B66F-57704096EA6F}"/>
              </a:ext>
            </a:extLst>
          </p:cNvPr>
          <p:cNvSpPr>
            <a:spLocks noGrp="1"/>
          </p:cNvSpPr>
          <p:nvPr>
            <p:ph type="sldNum" sz="quarter" idx="4"/>
          </p:nvPr>
        </p:nvSpPr>
        <p:spPr/>
        <p:txBody>
          <a:bodyPr/>
          <a:lstStyle/>
          <a:p>
            <a:fld id="{ECF30DB1-25A6-F34C-9DC4-5EAE2DCC7563}" type="slidenum">
              <a:rPr lang="en-US" smtClean="0"/>
              <a:pPr/>
              <a:t>9</a:t>
            </a:fld>
            <a:endParaRPr lang="en-US" dirty="0"/>
          </a:p>
        </p:txBody>
      </p:sp>
      <p:pic>
        <p:nvPicPr>
          <p:cNvPr id="2" name="Picture 1">
            <a:extLst>
              <a:ext uri="{FF2B5EF4-FFF2-40B4-BE49-F238E27FC236}">
                <a16:creationId xmlns:a16="http://schemas.microsoft.com/office/drawing/2014/main" id="{C59D75B8-0640-5847-9991-BAC396C67A3A}"/>
              </a:ext>
            </a:extLst>
          </p:cNvPr>
          <p:cNvPicPr>
            <a:picLocks noChangeAspect="1"/>
          </p:cNvPicPr>
          <p:nvPr/>
        </p:nvPicPr>
        <p:blipFill>
          <a:blip r:embed="rId3"/>
          <a:stretch>
            <a:fillRect/>
          </a:stretch>
        </p:blipFill>
        <p:spPr>
          <a:xfrm>
            <a:off x="148119" y="1460817"/>
            <a:ext cx="2536892" cy="1381685"/>
          </a:xfrm>
          <a:prstGeom prst="ellipse">
            <a:avLst/>
          </a:prstGeom>
          <a:ln w="57150">
            <a:solidFill>
              <a:schemeClr val="bg1"/>
            </a:solidFill>
          </a:ln>
        </p:spPr>
      </p:pic>
      <p:pic>
        <p:nvPicPr>
          <p:cNvPr id="11" name="Picture 10">
            <a:extLst>
              <a:ext uri="{FF2B5EF4-FFF2-40B4-BE49-F238E27FC236}">
                <a16:creationId xmlns:a16="http://schemas.microsoft.com/office/drawing/2014/main" id="{95717719-4C18-0943-90CE-174F54A42359}"/>
              </a:ext>
            </a:extLst>
          </p:cNvPr>
          <p:cNvPicPr>
            <a:picLocks noChangeAspect="1"/>
          </p:cNvPicPr>
          <p:nvPr/>
        </p:nvPicPr>
        <p:blipFill rotWithShape="1">
          <a:blip r:embed="rId4"/>
          <a:srcRect l="14337" t="49574" r="13759"/>
          <a:stretch/>
        </p:blipFill>
        <p:spPr>
          <a:xfrm>
            <a:off x="283735" y="4575309"/>
            <a:ext cx="2401276" cy="1327951"/>
          </a:xfrm>
          <a:prstGeom prst="roundRect">
            <a:avLst/>
          </a:prstGeom>
          <a:ln w="44450">
            <a:solidFill>
              <a:schemeClr val="bg1"/>
            </a:solidFill>
          </a:ln>
        </p:spPr>
      </p:pic>
      <p:pic>
        <p:nvPicPr>
          <p:cNvPr id="12" name="Picture 2">
            <a:extLst>
              <a:ext uri="{FF2B5EF4-FFF2-40B4-BE49-F238E27FC236}">
                <a16:creationId xmlns:a16="http://schemas.microsoft.com/office/drawing/2014/main" id="{930B51BE-7682-9F41-A87C-9C142B8396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8880"/>
          <a:stretch/>
        </p:blipFill>
        <p:spPr bwMode="auto">
          <a:xfrm>
            <a:off x="-2585718" y="2842502"/>
            <a:ext cx="1704097" cy="1778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DA3071FB-D82F-6643-9E2A-43C62BF931A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0127"/>
          <a:stretch/>
        </p:blipFill>
        <p:spPr bwMode="auto">
          <a:xfrm>
            <a:off x="-2585718" y="3001600"/>
            <a:ext cx="1520255" cy="1778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863537CA-2884-4945-A522-A9471CE45E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4382" y="3686227"/>
            <a:ext cx="1495498" cy="1778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7854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1400</Words>
  <Application>Microsoft Office PowerPoint</Application>
  <PresentationFormat>Widescreen</PresentationFormat>
  <Paragraphs>135</Paragraphs>
  <Slides>10</Slides>
  <Notes>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Eras Bold ITC</vt:lpstr>
      <vt:lpstr>Eras Demi ITC</vt:lpstr>
      <vt:lpstr>Eras Medium ITC</vt:lpstr>
      <vt:lpstr>Office Theme</vt:lpstr>
      <vt:lpstr>PowerPoint Presentation</vt:lpstr>
      <vt:lpstr>PowerPoint Presentation</vt:lpstr>
      <vt:lpstr>The Orange Frog</vt:lpstr>
      <vt:lpstr>Skills</vt:lpstr>
      <vt:lpstr>Questions</vt:lpstr>
      <vt:lpstr>Introducing The Orange Frog</vt:lpstr>
      <vt:lpstr>PowerPoint Presentation</vt:lpstr>
      <vt:lpstr>Thoughts</vt:lpstr>
      <vt:lpstr>Action</vt:lpstr>
      <vt:lpstr>Bonus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Kaiser</dc:creator>
  <cp:lastModifiedBy>Cody Green</cp:lastModifiedBy>
  <cp:revision>6</cp:revision>
  <dcterms:created xsi:type="dcterms:W3CDTF">2021-03-15T14:50:39Z</dcterms:created>
  <dcterms:modified xsi:type="dcterms:W3CDTF">2023-05-05T18:38:16Z</dcterms:modified>
</cp:coreProperties>
</file>